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57" r:id="rId3"/>
    <p:sldId id="269" r:id="rId4"/>
    <p:sldId id="272" r:id="rId5"/>
    <p:sldId id="267" r:id="rId6"/>
    <p:sldId id="271" r:id="rId7"/>
    <p:sldId id="273" r:id="rId8"/>
    <p:sldId id="277" r:id="rId9"/>
    <p:sldId id="283" r:id="rId10"/>
    <p:sldId id="285" r:id="rId11"/>
    <p:sldId id="259" r:id="rId12"/>
    <p:sldId id="275" r:id="rId13"/>
    <p:sldId id="286" r:id="rId14"/>
    <p:sldId id="284" r:id="rId15"/>
    <p:sldId id="281" r:id="rId16"/>
    <p:sldId id="282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0D1E5-F802-4DCA-8F5F-D20EC97B0993}" v="376" dt="2020-09-17T11:47:43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82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2:47:17.32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3233,'6'-1,"-1"0,0-1,0 1,0-1,1 0,-2 0,1-1,0 1,6-6,-3 3,4-3,-1-1,0 0,0-1,-1 0,12-15,27-27,74-60,-70 61,4 6,-38 31,25-23,11-10,-39 35,0-1,27-30,-27 26,0 1,1 0,1 1,1 2,0-1,30-14,-22 12,-10 4,0 0,17-17,8-7,29-12,-50 35,-1 0,-1-1,0-1,-1-1,17-20,-2 2,1 1,60-45,22-21,86-82,-100 91,-80 69,39-41,-49 46,1 2,1-1,1 2,0 0,0 1,2 0,31-16,4 1,87-59,-68 40,-21 15,-1-3,72-64,-113 92,-1 0,1 0,0 0,0 1,1 1,16-8,57-13,-56 18,31-12,-46 15,0-1,-1 0,1-1,-1 0,0 0,-1-1,1-1,-1 1,-1-2,0 1,13-17,-13 13,0 0,1 0,0 0,1 2,1-1,0 1,0 1,1-1,0 2,18-10,14-4,-26 14,-1-1,0 0,25-20,6-8,92-54,-113 73,43-35,-49 35,0 2,1 0,32-16,-21 16,0 2,51-15,-25 9,-1-2,90-49,-51 23,-43 24,92-27,61-2,-176 46,220-72,-229 73,1 0,0 1,35-2,-33 5,-1-2,42-11,-41 8,12-6,1 2,53-9,17 4,-35 5,102-4,-158 14,258-12,89-12,1 26,-131 1,1624-2,-1831 1,1 1,-1 2,0 0,1 2,-2 1,1 1,38 17,-19-6,2-2,0-2,0-2,2-3,57 6,-34-11,-1 3,1 3,123 37,-115-23,110 20,-153-37,46 17,-50-14,55 11,-72-18,-1 1,1 0,-1 1,0 1,20 11,-10-4,29 9,40 9,165 31,-196-52,101 22,60 29,-204-54,-2 0,1 1,-1 1,27 18,-23-12,46 20,15-7,-52-19,41 19,-46-18,1-1,1-2,-1-1,60 7,-58-10,1 1,0 2,-1 1,38 15,-34-9,-1-1,2-2,59 12,-71-19,0 1,0 0,-1 2,41 18,162 85,-124-61,-74-38,0-1,1-2,0 0,0-2,0-1,34 1,-18 0,-1 3,0 1,0 2,-1 2,0 2,75 40,155 65,-100-49,-36-11,-88-39,66 39,-38-17,73 41,70 35,-186-102,0 0,-2 2,0 2,-1 1,29 29,-43-39,2-2,-1 1,2-2,-1-1,1 0,33 10,43 21,-49-13,66 51,-31-21,-49-35,1-1,1-2,66 26,38 1,-129-43,1 0,-1 1,0 0,0 1,-1 0,1 0,8 8,5 6,21 23,-29-27,0-1,1 0,1-1,20 13,116 51,-95-50,92 58,-71-38,-14-10,-32-19,51 21,-60-30,0 1,-1 2,-1 0,0 1,35 28,-47-34,1-1,0 0,0 0,1-1,-1 0,1 0,0-1,16 3,2 2,-1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18.558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35.873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42.535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1,'804'0,"-775"1,0 2,54 13,22 3,-32-14,79 12,-85-7,92 3,71-12,-153-2,-38 3,0 2,50 10,32 5,-56-17,29 4,-84-5,0 1,-1 0,1 1,-1 0,1 1,-1 0,11 6,-5-1,0-2,1 0,-1-1,1 0,1-1,-1-1,1-1,23 2,16-1,67-6,-55 0,822 0,-511 3,-343-1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46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0 852,'0'-1,"1"0,-1 0,0 0,0 1,1-1,-1 0,1 0,-1 1,1-1,-1 0,1 0,-1 1,1-1,-1 1,1-1,0 0,-1 1,1-1,0 1,0-1,-1 1,1 0,2-1,21-7,-21 7,36-6,1 1,-1 3,77 1,-66 2,1235 2,-1226-5,85-15,1 0,-59 8,95-23,-36 4,19 8,-46 6,368-68,-352 45,1 0,552-91,-479 102,-24 3,-131 16,10-1,118-32,-63 4,159-28,-190 45,158-60,-170 52,-45 19,-1 1,1 2,0 0,47-1,122 7,-106 3,-48-3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50.313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0 585,'15'0,"-1"-1,0 0,0-1,0 0,0-1,15-5,-19 4,-1 0,0-1,0 0,-1 0,1-1,-1 0,0 0,-1-1,10-10,0 0,0 0,1 1,38-25,65-29,-102 59,-11 7,-1 0,-1-1,1 0,0 0,-1 0,0-1,7-8,-3 0,-1-1,12-22,-16 28,-1-1,1 0,0 1,1 0,0 0,0 0,1 1,0 0,0 0,16-13,11 2,-20 12,-1-1,20-15,-21 14,0 0,18-10,-5 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53.907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1 0,'22'21,"-14"-14,-1 0,1 0,6 9,-8-9,0 0,0 0,1-1,-1 0,2 0,-1-1,0 0,1 0,16 7,3-2,51 12,-50-14,47 17,-66-22,0 2,-1-1,0 1,0 1,0-1,0 1,-1 1,0-1,8 10,-4-3,1 0,1-1,0 0,0-1,2 0,28 16,-9-10,0-1,40 11,-55-20,1 0,-1 2,-1 0,1 2,-1 0,-1 1,0 0,-1 1,25 27,-31-30,0 1,1-1,1-1,0 0,0-1,25 13,-4-3,-5-2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58.252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1 1581,'22'-2,"0"0,0-1,34-10,-29 6,44-5,-54 11,-1-1,1-1,-1 0,1-1,-1-1,0-1,-1 0,0-1,22-12,79-65,-30 22,296-186,-351 228,-1-2,44-39,48-61,-108 109,0 2,1 0,0 1,31-17,19-11,13-11,-51 34,0-1,29-25,15-14,2 4,83-44,-29 19,-98 59,59-23,-20 10,-37 17,49-14,-74 26,5-4,1-1,-1 0,0 0,0-1,0-1,-1 0,0 0,-1-1,13-15,23-19,48-36,-72 57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0T02:57:59.6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3 344,'0'11,"0"-17,0-30,0 3,-2-4,2-34,0 66,1-1,-1 1,1 0,1 0,-1 0,1 0,0 0,0 0,0 0,4-6,-3 9,-1-1,1 0,-1 1,1 0,0 0,0 0,0 0,0 0,0 0,1 1,-1 0,1-1,-1 1,1 1,-1-1,1 0,3 1,9-1,0 0,25 4,-21-2,554 6,-344-9,-217 2,9 1,0-1,-1-1,1-1,0-1,0-1,32-10,-31 6,1 1,0 1,0 1,37-2,100 4,-158 3,24-1,-1-1,38-8,-34 4,47-2,467 7,-261 3,-204-2,-61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16:43:01.61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16:43:38.69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26,'0'-1,"0"0,0 1,1-1,-1 0,0 0,1 1,-1-1,1 0,-1 0,1 1,-1-1,1 1,-1-1,1 0,-1 1,1-1,0 1,0-1,-1 1,1 0,0-1,-1 1,1 0,0-1,0 1,0 0,0 0,26-5,-24 5,72-5,92 5,-59 2,743-2,-842 1,0 0,-1 0,1 1,0 0,-1 0,0 1,0 0,0 0,10 6,-1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2:48:33.80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126 1944,'-39'-52,"26"37,1-1,1-1,0 0,2 0,0-1,-9-24,17 38,0 1,1-1,-1 1,1-1,0 1,0-1,0 1,0-1,0 1,1-1,0 0,0 1,0 0,0-1,0 1,1 0,-1-1,1 1,0 0,0 0,0 0,4-3,6-6,0 0,0 2,24-17,-15 12,40-27,22-17,-10 9,-55 39,-1 0,0-1,-1-1,25-23,-20 14,33-26,4-2,-8-3,-30 31,0 1,2 1,44-32,28-1,-58 34,65-45,-67 37,2 2,63-34,-76 46,-1-1,-1-1,25-21,-20 15,32-20,3 4,86-39,-60 41,148-72,-149 64,1 5,102-31,-40 7,-109 43,42-21,-47 22,0 2,1 0,62-16,2 8,-46 9,0 3,2 2,88-5,607 17,-710 0,1 1,79 17,78 37,-175-48,38 22,-39-19,37 15,-53-25,27 10,-1 0,0 2,45 27,3 5,-50-30,-2 0,32 25,61 42,-78-55,53 43,-81-59,1 0,0-1,23 11,-22-13,-1 0,-1 1,29 23,10 20,61 77,-72-69,-30-39,29 33,-25-36,-4-6,-1 2,0-1,-1 2,-1-1,0 2,8 18,-5-7,1-1,24 31,-24-37,-2 0,0 0,-1 1,12 32,-13-23,0-1,2-1,29 49,-32-60,-1-1,-1 2,9 30,-10-28,1 0,14 27,-16-38,17 31,52 73,-64-99,-2 0,0 0,-1 1,0 0,-2 1,8 24,-9-23,1-1,0 0,2 0,0-1,20 31,12 3,36 48,-65-81,0-1,-2 2,0-1,8 25,-12-28,1-1,1 0,0 0,10 13,-2-1,25 62,-8-38,-22-36,0 1,-2 0,1 0,-2 1,0 0,-1 0,8 27,-6 6,3 0,29 81,-10-39,-18-52,1 0,18 35,-21-53,0-1,-2 1,-1 0,0 1,-2 0,0 0,-1 0,1 26,0 5,0-34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18.558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35.873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42.535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1,'804'0,"-775"1,0 2,54 13,22 3,-32-14,79 12,-85-7,92 3,71-12,-153-2,-38 3,0 2,50 10,32 5,-56-17,29 4,-84-5,0 1,-1 0,1 1,-1 0,1 1,-1 0,11 6,-5-1,0-2,1 0,-1-1,1 0,1-1,-1-1,1-1,23 2,16-1,67-6,-55 0,822 0,-511 3,-343-1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46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0 852,'0'-1,"1"0,-1 0,0 0,0 1,1-1,-1 0,1 0,-1 1,1-1,-1 0,1 0,-1 1,1-1,-1 1,1-1,0 0,-1 1,1-1,0 1,0-1,-1 1,1 0,2-1,21-7,-21 7,36-6,1 1,-1 3,77 1,-66 2,1235 2,-1226-5,85-15,1 0,-59 8,95-23,-36 4,19 8,-46 6,368-68,-352 45,1 0,552-91,-479 102,-24 3,-131 16,10-1,118-32,-63 4,159-28,-190 45,158-60,-170 52,-45 19,-1 1,1 2,0 0,47-1,122 7,-106 3,-48-3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50.313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0 585,'15'0,"-1"-1,0 0,0-1,0 0,0-1,15-5,-19 4,-1 0,0-1,0 0,-1 0,1-1,-1 0,0 0,-1-1,10-10,0 0,0 0,1 1,38-25,65-29,-102 59,-11 7,-1 0,-1-1,1 0,0 0,-1 0,0-1,7-8,-3 0,-1-1,12-22,-16 28,-1-1,1 0,0 1,1 0,0 0,0 0,1 1,0 0,0 0,16-13,11 2,-20 12,-1-1,20-15,-21 14,0 0,18-10,-5 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53.907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1 0,'22'21,"-14"-14,-1 0,1 0,6 9,-8-9,0 0,0 0,1-1,-1 0,2 0,-1-1,0 0,1 0,16 7,3-2,51 12,-50-14,47 17,-66-22,0 2,-1-1,0 1,0 1,0-1,0 1,-1 1,0-1,8 10,-4-3,1 0,1-1,0 0,0-1,2 0,28 16,-9-10,0-1,40 11,-55-20,1 0,-1 2,-1 0,1 2,-1 0,-1 1,0 0,-1 1,25 27,-31-30,0 1,1-1,1-1,0 0,0-1,25 13,-4-3,-5-2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04:31:58.252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1 1581,'22'-2,"0"0,0-1,34-10,-29 6,44-5,-54 11,-1-1,1-1,-1 0,1-1,-1-1,0-1,-1 0,0-1,22-12,79-65,-30 22,296-186,-351 228,-1-2,44-39,48-61,-108 109,0 2,1 0,0 1,31-17,19-11,13-11,-51 34,0-1,29-25,15-14,2 4,83-44,-29 19,-98 59,59-23,-20 10,-37 17,49-14,-74 26,5-4,1-1,-1 0,0 0,0-1,0-1,-1 0,0 0,-1-1,13-15,23-19,48-36,-72 57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7CC9-C163-4A58-B43F-60B618F35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C42D3-357A-447C-B32B-CAA71E481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7F108-42E8-44C8-80A8-7A74DF57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9C9A-CFCC-4E9B-8164-083850FA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B18F-BE5C-4DA8-8C23-39F5A963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6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6D39-C8DB-4427-9E24-E1016901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C12D7-5D52-43D5-B7E6-061F94622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D80BF-59EA-4778-8D1D-E4FCFBDF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47326-C800-44AA-89A0-07972266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4915E-EECD-4682-B842-40AF63B0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7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EBB5A-25BB-499B-85B4-96D36CBE2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5A507-64CC-4B15-A392-49E5BC930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CA00-7D79-40B4-8EE7-CB963EC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35867-96B3-4938-8C24-88F28A8D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5D92C-0038-40AD-9889-E218698D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1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1FF9-30F4-4B24-A2A4-2C436995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6C863-1C27-4A27-B387-547F1618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C8FE5-2429-4151-8B57-CFD5D33B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20647-4A09-4B23-8FB3-C2715C9C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D950-08D0-4605-9B3B-54DAEFE3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1D5B-0217-4CE4-989C-AD48E8C4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FD1AB-7283-41EA-BAAE-5D2349ECD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6A400-44A3-4C4E-8F68-77DAB319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4265-C405-46BE-85CF-9D78F27F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7EDFF-58C0-453D-8F46-290B538B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D00E-CF01-43F5-AAFD-C43D6A21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C7E6-8958-49CB-B828-22CD81373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FB82F-EA72-4C98-B176-44F1DCF5B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C13A1-5A32-40A3-BF17-F93E8780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CBB6-D9C5-45F9-A3D4-115FDF3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FF017-6AD3-4AC3-BF21-3ED6E738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6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966A-AD62-4E7F-B4DD-ABB90172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92B4A-D192-473B-9198-74867DE4E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9F200-E9A2-4B40-B874-96ADACA72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56D97C-2E32-4DFC-8523-4838B93A3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4EEE0-77C3-4F46-A078-AE235915A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94282-57F1-4176-9B7B-0C30C077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FFD32-C86F-4285-BBE6-F12C5FDB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1B861-1FA8-4BC5-94C9-E31F1F32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0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C243-E15B-4651-846C-B0BA303D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C97DB-0AAE-406E-839E-533C4913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8100A-41CD-48AF-8BF9-E0393995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0045A-397B-400F-BF48-F943F1CC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8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DE02A-04DD-4247-8BD3-AA096394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EACC6-672E-4328-AE0A-49200899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5877D-5314-4DF2-A3C9-F77A91BE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9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FBC9-50B8-440A-A502-9B96124A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CA38F-984C-4319-8D16-F9B851E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5CA60-3F1F-4027-8C1E-E690C0694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F6090-E604-4D4C-8A2E-3F47189B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DFBDD-B236-4DD6-8923-303C7FA6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1AD45-33D2-42A7-BBB8-5D235550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8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70359-4018-48DA-8423-266F4C3BF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765FB-3BAD-4840-BC19-E4AC139BB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3D9B6-7713-4DEA-ABB3-0ECEC6FAD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12683-8188-4179-AC8C-B6829E99B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A5998-9BA1-46F5-B121-CF372D0B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C12E8-9B85-4A06-913B-CA966F4F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4E88A8-70AF-462C-81E5-D058F708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CA763-87B5-4B52-A76E-507F4F75A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845EB-16B0-4E74-B356-F9969DD80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D8FD-B2D1-4AC9-9108-814E9CC21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82EE2-AA8E-407F-936C-FA994AF7D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9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apingyouth.org/a-social-media-helpline-for-schools-i-can-helplin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7.xml"/><Relationship Id="rId12" Type="http://schemas.openxmlformats.org/officeDocument/2006/relationships/image" Target="../media/image4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8.png"/><Relationship Id="rId11" Type="http://schemas.openxmlformats.org/officeDocument/2006/relationships/customXml" Target="../ink/ink19.xml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customXml" Target="../ink/ink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vimeo.com/121193519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2.jpg"/><Relationship Id="rId5" Type="http://schemas.openxmlformats.org/officeDocument/2006/relationships/hyperlink" Target="https://www.flickr.com/photos/nelsva/2131904781" TargetMode="Externa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hyperlink" Target="https://www.vmovier.com/51158" TargetMode="Externa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lingsandarrowsofoutrageousfortune.wordpress.com/tag/moms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hyperlink" Target="http://loveforlife.com.au/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doug-johnson.squarespace.com/blue-skunk-blog/2009/12/22/budgeting-for-mean-lean-times-part-8.html" TargetMode="External"/><Relationship Id="rId7" Type="http://schemas.openxmlformats.org/officeDocument/2006/relationships/hyperlink" Target="http://shapingyouth.org/a-social-media-helpline-for-schools-i-can-helpline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://catholicdialogue.com/2012/05/01/prayer-as-dance-of-joy/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4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8.xml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17" Type="http://schemas.openxmlformats.org/officeDocument/2006/relationships/customXml" Target="../ink/ink6.xml"/><Relationship Id="rId2" Type="http://schemas.openxmlformats.org/officeDocument/2006/relationships/audio" Target="../media/media3.m4a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11" Type="http://schemas.openxmlformats.org/officeDocument/2006/relationships/customXml" Target="../ink/ink3.xml"/><Relationship Id="rId24" Type="http://schemas.openxmlformats.org/officeDocument/2006/relationships/image" Target="../media/image36.png"/><Relationship Id="rId5" Type="http://schemas.openxmlformats.org/officeDocument/2006/relationships/image" Target="../media/image7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10" Type="http://schemas.openxmlformats.org/officeDocument/2006/relationships/image" Target="../media/image19.png"/><Relationship Id="rId19" Type="http://schemas.openxmlformats.org/officeDocument/2006/relationships/customXml" Target="../ink/ink7.xml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23.png"/><Relationship Id="rId18" Type="http://schemas.openxmlformats.org/officeDocument/2006/relationships/customXml" Target="../ink/ink1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customXml" Target="../ink/ink13.xml"/><Relationship Id="rId17" Type="http://schemas.openxmlformats.org/officeDocument/2006/relationships/image" Target="../media/image25.png"/><Relationship Id="rId2" Type="http://schemas.openxmlformats.org/officeDocument/2006/relationships/audio" Target="../media/media3.m4a"/><Relationship Id="rId16" Type="http://schemas.openxmlformats.org/officeDocument/2006/relationships/customXml" Target="../ink/ink15.xml"/><Relationship Id="rId1" Type="http://schemas.microsoft.com/office/2007/relationships/media" Target="../media/media3.m4a"/><Relationship Id="rId6" Type="http://schemas.openxmlformats.org/officeDocument/2006/relationships/customXml" Target="../ink/ink10.xml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customXml" Target="../ink/ink12.xml"/><Relationship Id="rId19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Quarter_note_with_upwards_stem.svg" TargetMode="External"/><Relationship Id="rId7" Type="http://schemas.openxmlformats.org/officeDocument/2006/relationships/hyperlink" Target="https://commons.wikimedia.org/wiki/File:Crotchet_rest_alt_plain-svg.sv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https://commons.wikimedia.org/wiki/File:Figure_rythmique_deux_croches_lien_haut.svg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CAC3-9A7E-4B88-8855-A8CF29BF3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4086" y="745010"/>
            <a:ext cx="5423738" cy="20997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Rhythm</a:t>
            </a:r>
            <a:b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Steady Beat</a:t>
            </a:r>
            <a:b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n-US" sz="2700" kern="1200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st</a:t>
            </a:r>
            <a: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Grade:</a:t>
            </a:r>
            <a:b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Ta and </a:t>
            </a:r>
            <a:r>
              <a:rPr lang="en-US" sz="2700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Ti-Ti</a:t>
            </a:r>
            <a:r>
              <a:rPr lang="en-US" sz="2700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09B57-6ACE-44B5-AF4F-0223F2CA7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9358" y="3147573"/>
            <a:ext cx="5661375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 Can Keep a 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                             Steady  Beat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 Can Move to a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                            Steady Beat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1</a:t>
            </a:r>
            <a:r>
              <a:rPr lang="en-US" sz="2800" baseline="30000" dirty="0">
                <a:latin typeface="Arial Rounded MT Bold" panose="020F0704030504030204" pitchFamily="34" charset="0"/>
              </a:rPr>
              <a:t>st</a:t>
            </a:r>
            <a:r>
              <a:rPr lang="en-US" sz="2800" dirty="0">
                <a:latin typeface="Arial Rounded MT Bold" panose="020F0704030504030204" pitchFamily="34" charset="0"/>
              </a:rPr>
              <a:t> Grade: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 Can Clap    Ta , </a:t>
            </a:r>
            <a:r>
              <a:rPr lang="en-US" sz="2800" dirty="0" err="1">
                <a:latin typeface="Arial Rounded MT Bold" panose="020F0704030504030204" pitchFamily="34" charset="0"/>
              </a:rPr>
              <a:t>Ti-Ti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0B0AB-FA60-4A60-8885-B0AD9DF1A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1" r="16125"/>
          <a:stretch/>
        </p:blipFill>
        <p:spPr>
          <a:xfrm>
            <a:off x="279143" y="1135007"/>
            <a:ext cx="5221625" cy="4587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48E53A-1694-47DB-93FB-C0D5979B5ED3}"/>
              </a:ext>
            </a:extLst>
          </p:cNvPr>
          <p:cNvSpPr txBox="1"/>
          <p:nvPr/>
        </p:nvSpPr>
        <p:spPr>
          <a:xfrm>
            <a:off x="279143" y="205483"/>
            <a:ext cx="522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KDG  &amp;  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GRADES</a:t>
            </a:r>
          </a:p>
        </p:txBody>
      </p:sp>
    </p:spTree>
    <p:extLst>
      <p:ext uri="{BB962C8B-B14F-4D97-AF65-F5344CB8AC3E}">
        <p14:creationId xmlns:p14="http://schemas.microsoft.com/office/powerpoint/2010/main" val="3773121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1240CC-7FD2-4C9D-92CE-0583AB2EBD4F}"/>
              </a:ext>
            </a:extLst>
          </p:cNvPr>
          <p:cNvSpPr/>
          <p:nvPr/>
        </p:nvSpPr>
        <p:spPr>
          <a:xfrm>
            <a:off x="6413111" y="640081"/>
            <a:ext cx="5138808" cy="308525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ECHO  CLAP !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AFFE2393-302F-46B8-8526-6F9D4E363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6674" b="1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E8A81-2722-4DF8-B6E8-4AFD55884415}"/>
              </a:ext>
            </a:extLst>
          </p:cNvPr>
          <p:cNvSpPr txBox="1"/>
          <p:nvPr/>
        </p:nvSpPr>
        <p:spPr>
          <a:xfrm>
            <a:off x="6647380" y="4787757"/>
            <a:ext cx="5138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Clap the exact same rhythm</a:t>
            </a:r>
          </a:p>
          <a:p>
            <a:r>
              <a:rPr lang="en-US" sz="2800" dirty="0"/>
              <a:t>I clapped to you back to me.</a:t>
            </a:r>
          </a:p>
        </p:txBody>
      </p:sp>
    </p:spTree>
    <p:extLst>
      <p:ext uri="{BB962C8B-B14F-4D97-AF65-F5344CB8AC3E}">
        <p14:creationId xmlns:p14="http://schemas.microsoft.com/office/powerpoint/2010/main" val="4260479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49AC1-824B-4BE6-A173-33B04F71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701" y="167640"/>
            <a:ext cx="8422640" cy="6522720"/>
          </a:xfrm>
          <a:prstGeom prst="rect">
            <a:avLst/>
          </a:prstGeom>
        </p:spPr>
      </p:pic>
      <p:pic>
        <p:nvPicPr>
          <p:cNvPr id="3" name="2-33 Shortnin_ Bread (St. Voc.) p. 5">
            <a:hlinkClick r:id="" action="ppaction://media"/>
            <a:extLst>
              <a:ext uri="{FF2B5EF4-FFF2-40B4-BE49-F238E27FC236}">
                <a16:creationId xmlns:a16="http://schemas.microsoft.com/office/drawing/2014/main" id="{DE091EA8-05D6-4EB3-81FC-D3CE4B90A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9861" y="697676"/>
            <a:ext cx="919480" cy="919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C924A1-A85D-4C91-BB31-DEB971F0C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189" y="675248"/>
            <a:ext cx="637827" cy="842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0EB966-803B-483D-844F-79C278BB8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982" y="610882"/>
            <a:ext cx="696176" cy="919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7093D2-B65D-48ED-82D2-E63DC3E21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75248"/>
            <a:ext cx="578143" cy="7635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E8E9A60-9612-485C-B355-8246318F4DF5}"/>
                  </a:ext>
                </a:extLst>
              </p14:cNvPr>
              <p14:cNvContentPartPr/>
              <p14:nvPr/>
            </p14:nvContentPartPr>
            <p14:xfrm>
              <a:off x="4283025" y="697676"/>
              <a:ext cx="951480" cy="127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E8E9A60-9612-485C-B355-8246318F4D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5385" y="680036"/>
                <a:ext cx="987120" cy="163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3AE8170-3F0A-44AE-B5F3-395A37856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118" y="937715"/>
            <a:ext cx="578143" cy="763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D60BA-F931-472C-8473-3284308F7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262" y="937715"/>
            <a:ext cx="578143" cy="763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EAD37-465D-4D77-8718-1985BBAE6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260" y="937715"/>
            <a:ext cx="578143" cy="763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97581-FD86-481C-A394-95A2EE73FB03}"/>
              </a:ext>
            </a:extLst>
          </p:cNvPr>
          <p:cNvSpPr txBox="1"/>
          <p:nvPr/>
        </p:nvSpPr>
        <p:spPr>
          <a:xfrm>
            <a:off x="6766750" y="2082557"/>
            <a:ext cx="267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Shortnin</a:t>
            </a:r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’   Bread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8829A08-D326-4F88-8CEB-529116533E95}"/>
                  </a:ext>
                </a:extLst>
              </p14:cNvPr>
              <p14:cNvContentPartPr/>
              <p14:nvPr/>
            </p14:nvContentPartPr>
            <p14:xfrm>
              <a:off x="7314840" y="1006827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8829A08-D326-4F88-8CEB-529116533E9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78840" y="97118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6C05DAB-927B-4D4B-9F89-B98148DFD8AA}"/>
                  </a:ext>
                </a:extLst>
              </p14:cNvPr>
              <p14:cNvContentPartPr/>
              <p14:nvPr/>
            </p14:nvContentPartPr>
            <p14:xfrm>
              <a:off x="7306560" y="980907"/>
              <a:ext cx="489600" cy="14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6C05DAB-927B-4D4B-9F89-B98148DFD8A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70920" y="945267"/>
                <a:ext cx="561240" cy="856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16E316A-3A7E-421A-B0A5-28AFD1409439}"/>
              </a:ext>
            </a:extLst>
          </p:cNvPr>
          <p:cNvSpPr/>
          <p:nvPr/>
        </p:nvSpPr>
        <p:spPr>
          <a:xfrm>
            <a:off x="3916189" y="435188"/>
            <a:ext cx="3062072" cy="91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B7E975-2AE3-4322-9DE4-8C4C4342A68A}"/>
              </a:ext>
            </a:extLst>
          </p:cNvPr>
          <p:cNvSpPr/>
          <p:nvPr/>
        </p:nvSpPr>
        <p:spPr>
          <a:xfrm>
            <a:off x="6978261" y="435188"/>
            <a:ext cx="91948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65200-A550-4132-A392-CCE82701DFBE}"/>
              </a:ext>
            </a:extLst>
          </p:cNvPr>
          <p:cNvSpPr txBox="1"/>
          <p:nvPr/>
        </p:nvSpPr>
        <p:spPr>
          <a:xfrm>
            <a:off x="6972538" y="1532409"/>
            <a:ext cx="225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 Rounded MT Bold" panose="020F0704030504030204" pitchFamily="34" charset="0"/>
              </a:rPr>
              <a:t>Ti</a:t>
            </a:r>
            <a:r>
              <a:rPr lang="en-US" sz="2800" b="1" dirty="0">
                <a:latin typeface="Arial Rounded MT Bold" panose="020F0704030504030204" pitchFamily="34" charset="0"/>
              </a:rPr>
              <a:t>  </a:t>
            </a:r>
            <a:r>
              <a:rPr lang="en-US" sz="2800" b="1" dirty="0" err="1">
                <a:latin typeface="Arial Rounded MT Bold" panose="020F0704030504030204" pitchFamily="34" charset="0"/>
              </a:rPr>
              <a:t>Ti</a:t>
            </a:r>
            <a:r>
              <a:rPr lang="en-US" sz="2800" b="1" dirty="0">
                <a:latin typeface="Arial Rounded MT Bold" panose="020F0704030504030204" pitchFamily="34" charset="0"/>
              </a:rPr>
              <a:t>       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791D1-2A5A-4712-A466-17B704BACF18}"/>
              </a:ext>
            </a:extLst>
          </p:cNvPr>
          <p:cNvSpPr txBox="1"/>
          <p:nvPr/>
        </p:nvSpPr>
        <p:spPr>
          <a:xfrm>
            <a:off x="205483" y="167640"/>
            <a:ext cx="1601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Clap the rhythm</a:t>
            </a:r>
          </a:p>
          <a:p>
            <a:r>
              <a:rPr lang="en-US" sz="2800" dirty="0" err="1"/>
              <a:t>Ti-ti</a:t>
            </a:r>
            <a:r>
              <a:rPr lang="en-US" sz="2800" dirty="0"/>
              <a:t> ta</a:t>
            </a:r>
          </a:p>
          <a:p>
            <a:r>
              <a:rPr lang="en-US" sz="2800" dirty="0"/>
              <a:t>When you sing </a:t>
            </a:r>
            <a:r>
              <a:rPr lang="en-US" sz="2800" dirty="0" err="1"/>
              <a:t>shortnin</a:t>
            </a:r>
            <a:r>
              <a:rPr lang="en-US" sz="2800" dirty="0"/>
              <a:t>’</a:t>
            </a:r>
          </a:p>
          <a:p>
            <a:r>
              <a:rPr lang="en-US" sz="2800" dirty="0"/>
              <a:t>Bread.</a:t>
            </a:r>
          </a:p>
        </p:txBody>
      </p:sp>
    </p:spTree>
    <p:extLst>
      <p:ext uri="{BB962C8B-B14F-4D97-AF65-F5344CB8AC3E}">
        <p14:creationId xmlns:p14="http://schemas.microsoft.com/office/powerpoint/2010/main" val="4362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9D5EB-117C-4F07-AE56-E2D5687D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38" y="1433945"/>
            <a:ext cx="6038504" cy="2310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C4A8C-1906-4F09-8787-D7B56F152BC5}"/>
              </a:ext>
            </a:extLst>
          </p:cNvPr>
          <p:cNvSpPr txBox="1"/>
          <p:nvPr/>
        </p:nvSpPr>
        <p:spPr>
          <a:xfrm>
            <a:off x="2467148" y="138545"/>
            <a:ext cx="603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               B I N G 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3B900-00E9-4C76-A56A-BB135DD1F9EF}"/>
              </a:ext>
            </a:extLst>
          </p:cNvPr>
          <p:cNvSpPr txBox="1"/>
          <p:nvPr/>
        </p:nvSpPr>
        <p:spPr>
          <a:xfrm>
            <a:off x="2591838" y="1288473"/>
            <a:ext cx="603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Ta       </a:t>
            </a:r>
            <a:r>
              <a:rPr lang="en-US" sz="3600" b="1" dirty="0" err="1">
                <a:latin typeface="Arial Rounded MT Bold" panose="020F0704030504030204" pitchFamily="34" charset="0"/>
              </a:rPr>
              <a:t>Ta</a:t>
            </a:r>
            <a:r>
              <a:rPr lang="en-US" sz="3600" b="1" dirty="0">
                <a:latin typeface="Arial Rounded MT Bold" panose="020F0704030504030204" pitchFamily="34" charset="0"/>
              </a:rPr>
              <a:t>        </a:t>
            </a:r>
            <a:r>
              <a:rPr lang="en-US" sz="3600" b="1" u="sng" dirty="0" err="1">
                <a:latin typeface="Arial Rounded MT Bold" panose="020F0704030504030204" pitchFamily="34" charset="0"/>
              </a:rPr>
              <a:t>Ti</a:t>
            </a:r>
            <a:r>
              <a:rPr lang="en-US" sz="3600" b="1" u="sng" dirty="0">
                <a:latin typeface="Arial Rounded MT Bold" panose="020F0704030504030204" pitchFamily="34" charset="0"/>
              </a:rPr>
              <a:t>   </a:t>
            </a:r>
            <a:r>
              <a:rPr lang="en-US" sz="3600" b="1" u="sng" dirty="0" err="1">
                <a:latin typeface="Arial Rounded MT Bold" panose="020F0704030504030204" pitchFamily="34" charset="0"/>
              </a:rPr>
              <a:t>T</a:t>
            </a:r>
            <a:r>
              <a:rPr lang="en-US" sz="3600" b="1" dirty="0" err="1">
                <a:latin typeface="Arial Rounded MT Bold" panose="020F0704030504030204" pitchFamily="34" charset="0"/>
              </a:rPr>
              <a:t>i</a:t>
            </a:r>
            <a:r>
              <a:rPr lang="en-US" sz="3600" b="1" dirty="0">
                <a:latin typeface="Arial Rounded MT Bold" panose="020F0704030504030204" pitchFamily="34" charset="0"/>
              </a:rPr>
              <a:t>  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5417A-DD91-47EF-AA2A-3A7A997C828B}"/>
              </a:ext>
            </a:extLst>
          </p:cNvPr>
          <p:cNvSpPr txBox="1"/>
          <p:nvPr/>
        </p:nvSpPr>
        <p:spPr>
          <a:xfrm>
            <a:off x="2859578" y="5698375"/>
            <a:ext cx="4461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Clap it as you sing it!</a:t>
            </a:r>
          </a:p>
        </p:txBody>
      </p:sp>
    </p:spTree>
    <p:extLst>
      <p:ext uri="{BB962C8B-B14F-4D97-AF65-F5344CB8AC3E}">
        <p14:creationId xmlns:p14="http://schemas.microsoft.com/office/powerpoint/2010/main" val="24636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C4A8C-1906-4F09-8787-D7B56F152BC5}"/>
              </a:ext>
            </a:extLst>
          </p:cNvPr>
          <p:cNvSpPr txBox="1"/>
          <p:nvPr/>
        </p:nvSpPr>
        <p:spPr>
          <a:xfrm>
            <a:off x="67734" y="138545"/>
            <a:ext cx="350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        B I N G 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3B900-00E9-4C76-A56A-BB135DD1F9EF}"/>
              </a:ext>
            </a:extLst>
          </p:cNvPr>
          <p:cNvSpPr txBox="1"/>
          <p:nvPr/>
        </p:nvSpPr>
        <p:spPr>
          <a:xfrm>
            <a:off x="3630429" y="784876"/>
            <a:ext cx="603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 B       I       N      G     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E5CA3-0FAB-46FF-B855-B18DDF9CE646}"/>
              </a:ext>
            </a:extLst>
          </p:cNvPr>
          <p:cNvSpPr txBox="1"/>
          <p:nvPr/>
        </p:nvSpPr>
        <p:spPr>
          <a:xfrm>
            <a:off x="3869266" y="174853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latin typeface="Arial Rounded MT Bold" panose="020F0704030504030204" pitchFamily="34" charset="0"/>
              </a:rPr>
              <a:t>        I       N      G     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7B615-E120-46D6-A256-28FCD9218AC6}"/>
              </a:ext>
            </a:extLst>
          </p:cNvPr>
          <p:cNvSpPr txBox="1"/>
          <p:nvPr/>
        </p:nvSpPr>
        <p:spPr>
          <a:xfrm>
            <a:off x="3945466" y="27121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      </a:t>
            </a:r>
            <a:r>
              <a:rPr lang="en-US" sz="36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</a:t>
            </a:r>
            <a:r>
              <a:rPr lang="en-US" sz="3600" b="1" dirty="0">
                <a:latin typeface="Arial Rounded MT Bold" panose="020F0704030504030204" pitchFamily="34" charset="0"/>
              </a:rPr>
              <a:t>N      G     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4727B-ECA5-448B-8EBC-72B8563A8617}"/>
              </a:ext>
            </a:extLst>
          </p:cNvPr>
          <p:cNvSpPr txBox="1"/>
          <p:nvPr/>
        </p:nvSpPr>
        <p:spPr>
          <a:xfrm>
            <a:off x="3945466" y="36758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       </a:t>
            </a:r>
            <a:r>
              <a:rPr lang="en-US" sz="36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</a:t>
            </a:r>
            <a:r>
              <a:rPr lang="en-US" sz="3600" b="1" dirty="0">
                <a:latin typeface="Arial Rounded MT Bold" panose="020F0704030504030204" pitchFamily="34" charset="0"/>
              </a:rPr>
              <a:t>G     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8AE06-8684-4B61-8FFF-5B5385D315E2}"/>
              </a:ext>
            </a:extLst>
          </p:cNvPr>
          <p:cNvSpPr txBox="1"/>
          <p:nvPr/>
        </p:nvSpPr>
        <p:spPr>
          <a:xfrm>
            <a:off x="3869266" y="463952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       </a:t>
            </a:r>
            <a:r>
              <a:rPr lang="en-US" sz="36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</a:t>
            </a:r>
            <a:r>
              <a:rPr lang="en-US" sz="36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</a:t>
            </a:r>
            <a:r>
              <a:rPr lang="en-US" sz="3600" b="1" dirty="0">
                <a:latin typeface="Arial Rounded MT Bold" panose="020F0704030504030204" pitchFamily="34" charset="0"/>
              </a:rPr>
              <a:t>O             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7CB3F3-0801-4FE8-B43F-5AAFD1C712B2}"/>
              </a:ext>
            </a:extLst>
          </p:cNvPr>
          <p:cNvSpPr txBox="1"/>
          <p:nvPr/>
        </p:nvSpPr>
        <p:spPr>
          <a:xfrm>
            <a:off x="3505200" y="5537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    </a:t>
            </a: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X        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X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60C938-652E-46B5-99D9-BD7A397E2D1E}"/>
              </a:ext>
            </a:extLst>
          </p:cNvPr>
          <p:cNvSpPr txBox="1"/>
          <p:nvPr/>
        </p:nvSpPr>
        <p:spPr>
          <a:xfrm>
            <a:off x="482885" y="1109609"/>
            <a:ext cx="2332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Clap on the red</a:t>
            </a:r>
          </a:p>
          <a:p>
            <a:r>
              <a:rPr lang="en-US" sz="2400" dirty="0"/>
              <a:t>X’s and sing the letters .</a:t>
            </a:r>
          </a:p>
          <a:p>
            <a:r>
              <a:rPr lang="en-US" sz="2400" dirty="0"/>
              <a:t>Do the same think as you sing</a:t>
            </a:r>
          </a:p>
          <a:p>
            <a:r>
              <a:rPr lang="en-US" sz="2400" dirty="0"/>
              <a:t>Bingo.</a:t>
            </a:r>
          </a:p>
        </p:txBody>
      </p:sp>
      <p:pic>
        <p:nvPicPr>
          <p:cNvPr id="3" name="01_Bingo_Sng_VocTk">
            <a:hlinkClick r:id="" action="ppaction://media"/>
            <a:extLst>
              <a:ext uri="{FF2B5EF4-FFF2-40B4-BE49-F238E27FC236}">
                <a16:creationId xmlns:a16="http://schemas.microsoft.com/office/drawing/2014/main" id="{C1DECBD4-B8B5-4390-9E95-5538CA45E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8768" y="5480322"/>
            <a:ext cx="703209" cy="7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630825B1-AA43-4E7D-9F44-721771E4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7" y="643467"/>
            <a:ext cx="96052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teeth, brushing, toothbrush&#10;&#10;Description automatically generated">
            <a:extLst>
              <a:ext uri="{FF2B5EF4-FFF2-40B4-BE49-F238E27FC236}">
                <a16:creationId xmlns:a16="http://schemas.microsoft.com/office/drawing/2014/main" id="{66F78819-D367-49C0-9B83-DB5E53847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97" r="1" b="22970"/>
          <a:stretch/>
        </p:blipFill>
        <p:spPr>
          <a:xfrm>
            <a:off x="991361" y="2310089"/>
            <a:ext cx="4372183" cy="2233586"/>
          </a:xfrm>
          <a:prstGeom prst="rect">
            <a:avLst/>
          </a:prstGeom>
        </p:spPr>
      </p:pic>
      <p:pic>
        <p:nvPicPr>
          <p:cNvPr id="6" name="Picture 5" descr="A picture containing teeth, brushing, person, toothbrush&#10;&#10;Description automatically generated">
            <a:extLst>
              <a:ext uri="{FF2B5EF4-FFF2-40B4-BE49-F238E27FC236}">
                <a16:creationId xmlns:a16="http://schemas.microsoft.com/office/drawing/2014/main" id="{A212DF37-A473-4976-8963-654E337B4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32740" y="2195071"/>
            <a:ext cx="4379773" cy="2463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5D368-D8EF-415E-A7E9-D53944E61E4B}"/>
              </a:ext>
            </a:extLst>
          </p:cNvPr>
          <p:cNvSpPr txBox="1"/>
          <p:nvPr/>
        </p:nvSpPr>
        <p:spPr>
          <a:xfrm>
            <a:off x="3367008" y="287337"/>
            <a:ext cx="6736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You Brush  Your  Teeth</a:t>
            </a:r>
          </a:p>
        </p:txBody>
      </p:sp>
      <p:pic>
        <p:nvPicPr>
          <p:cNvPr id="10" name="24 Brush Your Teeth P. T34">
            <a:hlinkClick r:id="" action="ppaction://media"/>
            <a:extLst>
              <a:ext uri="{FF2B5EF4-FFF2-40B4-BE49-F238E27FC236}">
                <a16:creationId xmlns:a16="http://schemas.microsoft.com/office/drawing/2014/main" id="{D4BE3F5A-897E-4B16-B5C6-170B1732A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5350" y="34580"/>
            <a:ext cx="707886" cy="7078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356D86C-C58C-42C9-8275-D68554977BE8}"/>
              </a:ext>
            </a:extLst>
          </p:cNvPr>
          <p:cNvSpPr txBox="1"/>
          <p:nvPr/>
        </p:nvSpPr>
        <p:spPr>
          <a:xfrm>
            <a:off x="1291608" y="1467501"/>
            <a:ext cx="972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Next LT Pro Bold" panose="020B0804020202020204" pitchFamily="34" charset="0"/>
              </a:rPr>
              <a:t>1                2                   3                    4               5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4FF5D8-A56A-45B9-B621-81289E7E0D3C}"/>
              </a:ext>
            </a:extLst>
          </p:cNvPr>
          <p:cNvSpPr txBox="1"/>
          <p:nvPr/>
        </p:nvSpPr>
        <p:spPr>
          <a:xfrm>
            <a:off x="3206751" y="5793165"/>
            <a:ext cx="639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Next LT Pro Bold" panose="020B0804020202020204" pitchFamily="34" charset="0"/>
              </a:rPr>
              <a:t>   Ch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    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r>
              <a:rPr lang="en-US" sz="3200" dirty="0">
                <a:latin typeface="AvenirNext LT Pro Bold" panose="020B0804020202020204" pitchFamily="34" charset="0"/>
              </a:rPr>
              <a:t>  </a:t>
            </a:r>
            <a:r>
              <a:rPr lang="en-US" sz="3200" dirty="0" err="1">
                <a:latin typeface="AvenirNext LT Pro Bold" panose="020B0804020202020204" pitchFamily="34" charset="0"/>
              </a:rPr>
              <a:t>ch</a:t>
            </a:r>
            <a:endParaRPr lang="en-US" sz="3200" dirty="0"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5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8BBD6748-F8B6-4F3C-A56E-D86AEDB09A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83EEC-3BD7-4970-B117-04D912BC3814}"/>
              </a:ext>
            </a:extLst>
          </p:cNvPr>
          <p:cNvSpPr txBox="1"/>
          <p:nvPr/>
        </p:nvSpPr>
        <p:spPr>
          <a:xfrm>
            <a:off x="723900" y="726948"/>
            <a:ext cx="5471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Going On A Bear Hunt</a:t>
            </a:r>
          </a:p>
        </p:txBody>
      </p:sp>
      <p:pic>
        <p:nvPicPr>
          <p:cNvPr id="6" name="23 Bear Hunt P. T32">
            <a:hlinkClick r:id="" action="ppaction://media"/>
            <a:extLst>
              <a:ext uri="{FF2B5EF4-FFF2-40B4-BE49-F238E27FC236}">
                <a16:creationId xmlns:a16="http://schemas.microsoft.com/office/drawing/2014/main" id="{51A385A8-BF21-4143-B572-4691824CA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4816" y="5314207"/>
            <a:ext cx="892747" cy="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08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777610-52ED-44B6-BD65-5E972B65D8A2}"/>
              </a:ext>
            </a:extLst>
          </p:cNvPr>
          <p:cNvSpPr txBox="1"/>
          <p:nvPr/>
        </p:nvSpPr>
        <p:spPr>
          <a:xfrm>
            <a:off x="3866507" y="195210"/>
            <a:ext cx="445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Warm Up Our Voices!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5C667-87FE-4134-9C6D-EF37B787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91" y="1317596"/>
            <a:ext cx="3735046" cy="2370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0DBA2-2A0C-4DD2-9C4D-58CCFCF4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887" y="1317597"/>
            <a:ext cx="3735046" cy="237082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00F6A3-BCFC-4E9F-A58B-3B737C9B9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792085"/>
              </p:ext>
            </p:extLst>
          </p:nvPr>
        </p:nvGraphicFramePr>
        <p:xfrm>
          <a:off x="1214390" y="584512"/>
          <a:ext cx="10515600" cy="73308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880045089"/>
                    </a:ext>
                  </a:extLst>
                </a:gridCol>
              </a:tblGrid>
              <a:tr h="733083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Arial Rounded MT Bold" panose="020F0704030504030204" pitchFamily="34" charset="0"/>
                        </a:rPr>
                        <a:t>BZZZZZZZ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55049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457A83-747F-4AE2-9CBB-318DF119C3F7}"/>
              </a:ext>
            </a:extLst>
          </p:cNvPr>
          <p:cNvSpPr txBox="1"/>
          <p:nvPr/>
        </p:nvSpPr>
        <p:spPr>
          <a:xfrm>
            <a:off x="6727887" y="779985"/>
            <a:ext cx="357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 Rounded MT Bold" panose="020F0704030504030204" pitchFamily="34" charset="0"/>
              </a:rPr>
              <a:t>AHHoooooooo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861E81-DBAA-45C2-BC55-6FC85CBE4C4C}"/>
              </a:ext>
            </a:extLst>
          </p:cNvPr>
          <p:cNvSpPr txBox="1"/>
          <p:nvPr/>
        </p:nvSpPr>
        <p:spPr>
          <a:xfrm>
            <a:off x="657754" y="5950322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MMMMMMMMMM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5A204B-80F6-4558-A207-BCB5264B99C3}"/>
                  </a:ext>
                </a:extLst>
              </p14:cNvPr>
              <p14:cNvContentPartPr/>
              <p14:nvPr/>
            </p14:nvContentPartPr>
            <p14:xfrm>
              <a:off x="5564726" y="5210537"/>
              <a:ext cx="5969520" cy="1164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5A204B-80F6-4558-A207-BCB5264B99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6726" y="5192537"/>
                <a:ext cx="6005160" cy="11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F03FE4-4EBE-4758-82F0-1EF789A0CDDF}"/>
                  </a:ext>
                </a:extLst>
              </p14:cNvPr>
              <p14:cNvContentPartPr/>
              <p14:nvPr/>
            </p14:nvContentPartPr>
            <p14:xfrm>
              <a:off x="9746106" y="317213"/>
              <a:ext cx="2444400" cy="1280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F03FE4-4EBE-4758-82F0-1EF789A0CD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28466" y="299213"/>
                <a:ext cx="2480040" cy="131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9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56FF3-F67C-495A-90EF-A80CB7496F8A}"/>
              </a:ext>
            </a:extLst>
          </p:cNvPr>
          <p:cNvSpPr txBox="1"/>
          <p:nvPr/>
        </p:nvSpPr>
        <p:spPr>
          <a:xfrm>
            <a:off x="-465667" y="194735"/>
            <a:ext cx="10698480" cy="773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             </a:t>
            </a:r>
            <a:r>
              <a:rPr lang="en-US" sz="4800" dirty="0">
                <a:latin typeface="Comic Sans MS" panose="030F0702030302020204" pitchFamily="66" charset="0"/>
              </a:rPr>
              <a:t>Hello  There! </a:t>
            </a:r>
            <a:r>
              <a:rPr lang="en-US" sz="3200" dirty="0">
                <a:latin typeface="Comic Sans MS" panose="030F0702030302020204" pitchFamily="66" charset="0"/>
              </a:rPr>
              <a:t>(Echo Song)</a:t>
            </a:r>
          </a:p>
          <a:p>
            <a:endParaRPr lang="en-US" sz="4800" dirty="0">
              <a:latin typeface="Comic Sans MS" panose="030F0702030302020204" pitchFamily="66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Hello there!     </a:t>
            </a:r>
            <a:r>
              <a:rPr lang="en-US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Hello there!   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you?     </a:t>
            </a:r>
            <a:r>
              <a:rPr lang="en-US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you?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so good!     </a:t>
            </a:r>
            <a:r>
              <a:rPr lang="en-US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so good!  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see you.    </a:t>
            </a:r>
            <a:r>
              <a:rPr lang="en-US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see you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We’ll Sing and      </a:t>
            </a:r>
            <a:r>
              <a:rPr lang="en-US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We’ll sing and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happy       </a:t>
            </a:r>
            <a:r>
              <a:rPr lang="en-US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Happy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we’re all here together again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                                </a:t>
            </a:r>
          </a:p>
        </p:txBody>
      </p:sp>
      <p:pic>
        <p:nvPicPr>
          <p:cNvPr id="4" name="Picture 3" descr="A picture containing sitting, holding, table, person&#10;&#10;Description automatically generated">
            <a:extLst>
              <a:ext uri="{FF2B5EF4-FFF2-40B4-BE49-F238E27FC236}">
                <a16:creationId xmlns:a16="http://schemas.microsoft.com/office/drawing/2014/main" id="{B2B12CE3-BC52-4C43-8900-3845B75C0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53104" y="4597400"/>
            <a:ext cx="2759418" cy="2260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682324-1BB4-4D9A-9DDD-7FCA9D9748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5533" y="732365"/>
            <a:ext cx="2080564" cy="1722967"/>
          </a:xfrm>
          <a:prstGeom prst="rect">
            <a:avLst/>
          </a:prstGeom>
        </p:spPr>
      </p:pic>
      <p:pic>
        <p:nvPicPr>
          <p:cNvPr id="3" name="1-06 Hello, There! (St. Voc.) p. 6">
            <a:hlinkClick r:id="" action="ppaction://media"/>
            <a:extLst>
              <a:ext uri="{FF2B5EF4-FFF2-40B4-BE49-F238E27FC236}">
                <a16:creationId xmlns:a16="http://schemas.microsoft.com/office/drawing/2014/main" id="{20747D67-E7C1-4041-B399-061E417BC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7185" y="-254000"/>
            <a:ext cx="986365" cy="9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EC14E0-229F-498D-BC94-9D000DF21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270" y="90323"/>
            <a:ext cx="2357948" cy="4030682"/>
          </a:xfrm>
          <a:prstGeom prst="rect">
            <a:avLst/>
          </a:prstGeom>
          <a:ln w="12700">
            <a:noFill/>
          </a:ln>
        </p:spPr>
      </p:pic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:a16="http://schemas.microsoft.com/office/drawing/2014/main" id="{4F0E0BB8-60AA-417E-A807-665AA3CC6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11942" y="242140"/>
            <a:ext cx="2944368" cy="3727048"/>
          </a:xfrm>
          <a:prstGeom prst="rect">
            <a:avLst/>
          </a:prstGeom>
          <a:ln w="12700">
            <a:noFill/>
          </a:ln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1612C787-180C-4376-A6AA-277E03062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36429" y="633480"/>
            <a:ext cx="2944368" cy="2944368"/>
          </a:xfrm>
          <a:prstGeom prst="rect">
            <a:avLst/>
          </a:prstGeom>
          <a:ln w="12700">
            <a:noFill/>
          </a:ln>
        </p:spPr>
      </p:pic>
      <p:pic>
        <p:nvPicPr>
          <p:cNvPr id="24" name="Picture 23" descr="A person wearing a hat&#10;&#10;Description automatically generated">
            <a:extLst>
              <a:ext uri="{FF2B5EF4-FFF2-40B4-BE49-F238E27FC236}">
                <a16:creationId xmlns:a16="http://schemas.microsoft.com/office/drawing/2014/main" id="{12FF0D26-EDCD-4D60-88F4-DF0928CD3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51" y="745230"/>
            <a:ext cx="2944368" cy="2720867"/>
          </a:xfrm>
          <a:prstGeom prst="rect">
            <a:avLst/>
          </a:prstGeom>
          <a:ln w="127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F9FFE-7686-43AF-9441-E40F18F87F63}"/>
              </a:ext>
            </a:extLst>
          </p:cNvPr>
          <p:cNvSpPr txBox="1"/>
          <p:nvPr/>
        </p:nvSpPr>
        <p:spPr>
          <a:xfrm>
            <a:off x="1683982" y="4293388"/>
            <a:ext cx="8833655" cy="727748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spc="-15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How can you show the Beat with your Body???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0F31-5153-4C86-A2D3-F2D5AFE34EA3}"/>
              </a:ext>
            </a:extLst>
          </p:cNvPr>
          <p:cNvSpPr txBox="1"/>
          <p:nvPr/>
        </p:nvSpPr>
        <p:spPr>
          <a:xfrm>
            <a:off x="374270" y="4293388"/>
            <a:ext cx="11389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Keep the beat with your feet, body, hands, head…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 Name other ways you can keep the beat!!</a:t>
            </a:r>
          </a:p>
        </p:txBody>
      </p:sp>
    </p:spTree>
    <p:extLst>
      <p:ext uri="{BB962C8B-B14F-4D97-AF65-F5344CB8AC3E}">
        <p14:creationId xmlns:p14="http://schemas.microsoft.com/office/powerpoint/2010/main" val="2609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643D58-ACBE-4B32-9AE2-E02736EDF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3" r="1" b="15733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pic>
        <p:nvPicPr>
          <p:cNvPr id="3" name="0K_PutBeatFeet_Sng_VocTk">
            <a:hlinkClick r:id="" action="ppaction://media"/>
            <a:extLst>
              <a:ext uri="{FF2B5EF4-FFF2-40B4-BE49-F238E27FC236}">
                <a16:creationId xmlns:a16="http://schemas.microsoft.com/office/drawing/2014/main" id="{332DE9BF-525C-4E10-AF69-C2083A662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243" y="3785170"/>
            <a:ext cx="853897" cy="8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8D092-C305-4647-88F6-09838024A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285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4" name="3-55 Rig-a-Jig-Jig (St. Voc.) p. 99">
            <a:hlinkClick r:id="" action="ppaction://media"/>
            <a:extLst>
              <a:ext uri="{FF2B5EF4-FFF2-40B4-BE49-F238E27FC236}">
                <a16:creationId xmlns:a16="http://schemas.microsoft.com/office/drawing/2014/main" id="{6A10D046-DE9D-42E6-8F27-FDFED4873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8425" y="321733"/>
            <a:ext cx="1141412" cy="11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21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F080A-0504-4369-A16F-E2483557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602" y="1705240"/>
            <a:ext cx="3793487" cy="2981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A992-A0D6-49EF-8B05-6D2EDD62ECC0}"/>
              </a:ext>
            </a:extLst>
          </p:cNvPr>
          <p:cNvSpPr txBox="1"/>
          <p:nvPr/>
        </p:nvSpPr>
        <p:spPr>
          <a:xfrm>
            <a:off x="4752974" y="0"/>
            <a:ext cx="342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Rig a jig </a:t>
            </a:r>
            <a:r>
              <a:rPr lang="en-US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jig</a:t>
            </a:r>
            <a:endParaRPr lang="en-US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3-55 Rig-a-Jig-Jig (St. Voc.) p. 99">
            <a:hlinkClick r:id="" action="ppaction://media"/>
            <a:extLst>
              <a:ext uri="{FF2B5EF4-FFF2-40B4-BE49-F238E27FC236}">
                <a16:creationId xmlns:a16="http://schemas.microsoft.com/office/drawing/2014/main" id="{1A0A84EE-BF09-4880-9BAC-C639E02BC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2775" y="5701506"/>
            <a:ext cx="1141412" cy="1141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57DDB-7858-4740-B747-E7827B470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73" y="2352823"/>
            <a:ext cx="2449606" cy="2981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28592F-0FAF-4E8A-8AA5-DBDFA3FA2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139" y="3768395"/>
            <a:ext cx="1538751" cy="30565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FEAA07-35AA-4FE9-8A15-6478AD7CF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0361" y="33039"/>
            <a:ext cx="1538750" cy="26656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17BA7A-E9C2-4621-8AAF-0B4D89FDF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144" y="3843536"/>
            <a:ext cx="1902719" cy="2981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846FEA-3577-40A8-97A2-7F4074B1FC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4130" y="33038"/>
            <a:ext cx="2904630" cy="30565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B62055-0806-4BA9-B3B8-8045B994145F}"/>
              </a:ext>
            </a:extLst>
          </p:cNvPr>
          <p:cNvSpPr txBox="1"/>
          <p:nvPr/>
        </p:nvSpPr>
        <p:spPr>
          <a:xfrm>
            <a:off x="2036767" y="1366807"/>
            <a:ext cx="171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walking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48872-BF0D-47F0-8634-85DD01D7BFF5}"/>
              </a:ext>
            </a:extLst>
          </p:cNvPr>
          <p:cNvSpPr txBox="1"/>
          <p:nvPr/>
        </p:nvSpPr>
        <p:spPr>
          <a:xfrm>
            <a:off x="471055" y="5015345"/>
            <a:ext cx="146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running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5A66AC-295C-4C5D-8162-F71E42ED7C8F}"/>
              </a:ext>
            </a:extLst>
          </p:cNvPr>
          <p:cNvSpPr txBox="1"/>
          <p:nvPr/>
        </p:nvSpPr>
        <p:spPr>
          <a:xfrm>
            <a:off x="1504605" y="6234048"/>
            <a:ext cx="190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111C1E-5729-46AF-BB83-79654B203B5B}"/>
              </a:ext>
            </a:extLst>
          </p:cNvPr>
          <p:cNvSpPr txBox="1"/>
          <p:nvPr/>
        </p:nvSpPr>
        <p:spPr>
          <a:xfrm>
            <a:off x="8237965" y="6234296"/>
            <a:ext cx="192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skipping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ACD87-541A-44DC-8C1F-588E02B667D3}"/>
              </a:ext>
            </a:extLst>
          </p:cNvPr>
          <p:cNvSpPr txBox="1"/>
          <p:nvPr/>
        </p:nvSpPr>
        <p:spPr>
          <a:xfrm>
            <a:off x="9782542" y="2613626"/>
            <a:ext cx="2131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jumping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95DDBA-CB55-4A59-8F8F-1DD17499AFAB}"/>
              </a:ext>
            </a:extLst>
          </p:cNvPr>
          <p:cNvSpPr txBox="1"/>
          <p:nvPr/>
        </p:nvSpPr>
        <p:spPr>
          <a:xfrm>
            <a:off x="4839696" y="2875235"/>
            <a:ext cx="273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Rig a jig </a:t>
            </a:r>
            <a:r>
              <a:rPr lang="en-US" sz="4000" dirty="0" err="1"/>
              <a:t>jig</a:t>
            </a:r>
            <a:endParaRPr lang="en-US" sz="4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9F8B22C-A321-4BEE-94B0-4771F8EF41D1}"/>
                  </a:ext>
                </a:extLst>
              </p14:cNvPr>
              <p14:cNvContentPartPr/>
              <p14:nvPr/>
            </p14:nvContentPartPr>
            <p14:xfrm>
              <a:off x="5028360" y="804588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9F8B22C-A321-4BEE-94B0-4771F8EF41D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2720" y="800988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2A4F85C-12CC-4C06-A98F-03A830FCA955}"/>
                  </a:ext>
                </a:extLst>
              </p14:cNvPr>
              <p14:cNvContentPartPr/>
              <p14:nvPr/>
            </p14:nvContentPartPr>
            <p14:xfrm>
              <a:off x="6187200" y="728448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2A4F85C-12CC-4C06-A98F-03A830FCA9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24200" y="7221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1C7F90-A878-4BE1-913B-F03FDD7004CF}"/>
                  </a:ext>
                </a:extLst>
              </p14:cNvPr>
              <p14:cNvContentPartPr/>
              <p14:nvPr/>
            </p14:nvContentPartPr>
            <p14:xfrm>
              <a:off x="3260760" y="2666400"/>
              <a:ext cx="1461960" cy="78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1C7F90-A878-4BE1-913B-F03FDD7004C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97760" y="2603760"/>
                <a:ext cx="15876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B23FF51-7016-4C55-939C-56E4E68E009B}"/>
                  </a:ext>
                </a:extLst>
              </p14:cNvPr>
              <p14:cNvContentPartPr/>
              <p14:nvPr/>
            </p14:nvContentPartPr>
            <p14:xfrm>
              <a:off x="2422680" y="3274080"/>
              <a:ext cx="2202840" cy="306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B23FF51-7016-4C55-939C-56E4E68E009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59680" y="3211440"/>
                <a:ext cx="232848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795C201-053B-41AE-ADA5-67A889536010}"/>
                  </a:ext>
                </a:extLst>
              </p14:cNvPr>
              <p14:cNvContentPartPr/>
              <p14:nvPr/>
            </p14:nvContentPartPr>
            <p14:xfrm>
              <a:off x="4617240" y="4147800"/>
              <a:ext cx="291960" cy="210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795C201-053B-41AE-ADA5-67A88953601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54240" y="4084800"/>
                <a:ext cx="4176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C2286D6-EA4A-4BFD-85DF-7864CECEDCA7}"/>
                  </a:ext>
                </a:extLst>
              </p14:cNvPr>
              <p14:cNvContentPartPr/>
              <p14:nvPr/>
            </p14:nvContentPartPr>
            <p14:xfrm>
              <a:off x="6811800" y="4296840"/>
              <a:ext cx="385560" cy="235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C2286D6-EA4A-4BFD-85DF-7864CECEDCA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49160" y="4233840"/>
                <a:ext cx="5112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00D228-9784-48F9-98B2-8BA8EA4CD2F1}"/>
                  </a:ext>
                </a:extLst>
              </p14:cNvPr>
              <p14:cNvContentPartPr/>
              <p14:nvPr/>
            </p14:nvContentPartPr>
            <p14:xfrm>
              <a:off x="6827280" y="1518720"/>
              <a:ext cx="938520" cy="569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00D228-9784-48F9-98B2-8BA8EA4CD2F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64640" y="1455720"/>
                <a:ext cx="1064160" cy="69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50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F080A-0504-4369-A16F-E2483557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776" y="1675413"/>
            <a:ext cx="3793487" cy="2981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A992-A0D6-49EF-8B05-6D2EDD62ECC0}"/>
              </a:ext>
            </a:extLst>
          </p:cNvPr>
          <p:cNvSpPr txBox="1"/>
          <p:nvPr/>
        </p:nvSpPr>
        <p:spPr>
          <a:xfrm>
            <a:off x="4752974" y="0"/>
            <a:ext cx="342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Rig a jig </a:t>
            </a:r>
            <a:r>
              <a:rPr lang="en-US" sz="4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jig</a:t>
            </a:r>
            <a:endParaRPr lang="en-US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3-55 Rig-a-Jig-Jig (St. Voc.) p. 99">
            <a:hlinkClick r:id="" action="ppaction://media"/>
            <a:extLst>
              <a:ext uri="{FF2B5EF4-FFF2-40B4-BE49-F238E27FC236}">
                <a16:creationId xmlns:a16="http://schemas.microsoft.com/office/drawing/2014/main" id="{1A0A84EE-BF09-4880-9BAC-C639E02BC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2775" y="5701506"/>
            <a:ext cx="1141412" cy="11414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B62055-0806-4BA9-B3B8-8045B994145F}"/>
              </a:ext>
            </a:extLst>
          </p:cNvPr>
          <p:cNvSpPr txBox="1"/>
          <p:nvPr/>
        </p:nvSpPr>
        <p:spPr>
          <a:xfrm>
            <a:off x="645623" y="567798"/>
            <a:ext cx="171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walking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48872-BF0D-47F0-8634-85DD01D7BFF5}"/>
              </a:ext>
            </a:extLst>
          </p:cNvPr>
          <p:cNvSpPr txBox="1"/>
          <p:nvPr/>
        </p:nvSpPr>
        <p:spPr>
          <a:xfrm>
            <a:off x="139551" y="2981692"/>
            <a:ext cx="146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jogging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5A66AC-295C-4C5D-8162-F71E42ED7C8F}"/>
              </a:ext>
            </a:extLst>
          </p:cNvPr>
          <p:cNvSpPr txBox="1"/>
          <p:nvPr/>
        </p:nvSpPr>
        <p:spPr>
          <a:xfrm>
            <a:off x="1572171" y="6251923"/>
            <a:ext cx="1902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111C1E-5729-46AF-BB83-79654B203B5B}"/>
              </a:ext>
            </a:extLst>
          </p:cNvPr>
          <p:cNvSpPr txBox="1"/>
          <p:nvPr/>
        </p:nvSpPr>
        <p:spPr>
          <a:xfrm>
            <a:off x="5749892" y="5985555"/>
            <a:ext cx="192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skipping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ACD87-541A-44DC-8C1F-588E02B667D3}"/>
              </a:ext>
            </a:extLst>
          </p:cNvPr>
          <p:cNvSpPr txBox="1"/>
          <p:nvPr/>
        </p:nvSpPr>
        <p:spPr>
          <a:xfrm>
            <a:off x="3724782" y="6050253"/>
            <a:ext cx="2131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jumping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95DDBA-CB55-4A59-8F8F-1DD17499AFAB}"/>
              </a:ext>
            </a:extLst>
          </p:cNvPr>
          <p:cNvSpPr txBox="1"/>
          <p:nvPr/>
        </p:nvSpPr>
        <p:spPr>
          <a:xfrm>
            <a:off x="4839696" y="2875235"/>
            <a:ext cx="273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Rig a jig </a:t>
            </a:r>
            <a:r>
              <a:rPr lang="en-US" sz="4000" dirty="0" err="1"/>
              <a:t>jig</a:t>
            </a:r>
            <a:endParaRPr lang="en-US" sz="4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9F8B22C-A321-4BEE-94B0-4771F8EF41D1}"/>
                  </a:ext>
                </a:extLst>
              </p14:cNvPr>
              <p14:cNvContentPartPr/>
              <p14:nvPr/>
            </p14:nvContentPartPr>
            <p14:xfrm>
              <a:off x="5028360" y="804588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9F8B22C-A321-4BEE-94B0-4771F8EF41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92360" y="800988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2A4F85C-12CC-4C06-A98F-03A830FCA955}"/>
                  </a:ext>
                </a:extLst>
              </p14:cNvPr>
              <p14:cNvContentPartPr/>
              <p14:nvPr/>
            </p14:nvContentPartPr>
            <p14:xfrm>
              <a:off x="6187200" y="728448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2A4F85C-12CC-4C06-A98F-03A830FCA9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4200" y="7221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1C7F90-A878-4BE1-913B-F03FDD7004CF}"/>
                  </a:ext>
                </a:extLst>
              </p14:cNvPr>
              <p14:cNvContentPartPr/>
              <p14:nvPr/>
            </p14:nvContentPartPr>
            <p14:xfrm>
              <a:off x="3260760" y="2666400"/>
              <a:ext cx="1461960" cy="78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1C7F90-A878-4BE1-913B-F03FDD7004C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97776" y="2603400"/>
                <a:ext cx="1587569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B23FF51-7016-4C55-939C-56E4E68E009B}"/>
                  </a:ext>
                </a:extLst>
              </p14:cNvPr>
              <p14:cNvContentPartPr/>
              <p14:nvPr/>
            </p14:nvContentPartPr>
            <p14:xfrm>
              <a:off x="2422680" y="3274080"/>
              <a:ext cx="2202840" cy="306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B23FF51-7016-4C55-939C-56E4E68E009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9690" y="3211080"/>
                <a:ext cx="2328459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795C201-053B-41AE-ADA5-67A889536010}"/>
                  </a:ext>
                </a:extLst>
              </p14:cNvPr>
              <p14:cNvContentPartPr/>
              <p14:nvPr/>
            </p14:nvContentPartPr>
            <p14:xfrm>
              <a:off x="4617240" y="4147800"/>
              <a:ext cx="291960" cy="210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795C201-053B-41AE-ADA5-67A8895360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54240" y="4084800"/>
                <a:ext cx="4176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C2286D6-EA4A-4BFD-85DF-7864CECEDCA7}"/>
                  </a:ext>
                </a:extLst>
              </p14:cNvPr>
              <p14:cNvContentPartPr/>
              <p14:nvPr/>
            </p14:nvContentPartPr>
            <p14:xfrm>
              <a:off x="6811800" y="4296840"/>
              <a:ext cx="385560" cy="235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C2286D6-EA4A-4BFD-85DF-7864CECEDCA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48800" y="4233840"/>
                <a:ext cx="5112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00D228-9784-48F9-98B2-8BA8EA4CD2F1}"/>
                  </a:ext>
                </a:extLst>
              </p14:cNvPr>
              <p14:cNvContentPartPr/>
              <p14:nvPr/>
            </p14:nvContentPartPr>
            <p14:xfrm>
              <a:off x="6827280" y="1518720"/>
              <a:ext cx="938520" cy="569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00D228-9784-48F9-98B2-8BA8EA4CD2F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64280" y="1455760"/>
                <a:ext cx="1064160" cy="69472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7B32DE-8533-43BD-9E44-98B8F529CA0E}"/>
              </a:ext>
            </a:extLst>
          </p:cNvPr>
          <p:cNvSpPr txBox="1"/>
          <p:nvPr/>
        </p:nvSpPr>
        <p:spPr>
          <a:xfrm>
            <a:off x="7576434" y="5949046"/>
            <a:ext cx="3295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Walk a circle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5CA1C-5880-49D4-B39D-08B554CB415F}"/>
              </a:ext>
            </a:extLst>
          </p:cNvPr>
          <p:cNvSpPr txBox="1"/>
          <p:nvPr/>
        </p:nvSpPr>
        <p:spPr>
          <a:xfrm>
            <a:off x="8708293" y="244632"/>
            <a:ext cx="307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Slow walk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BAC45-064D-48FD-8C90-AC278FDA5104}"/>
              </a:ext>
            </a:extLst>
          </p:cNvPr>
          <p:cNvSpPr txBox="1"/>
          <p:nvPr/>
        </p:nvSpPr>
        <p:spPr>
          <a:xfrm>
            <a:off x="269017" y="4656838"/>
            <a:ext cx="184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Skating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5F371-449A-4D25-B1D9-16463C0E0D8F}"/>
              </a:ext>
            </a:extLst>
          </p:cNvPr>
          <p:cNvSpPr txBox="1"/>
          <p:nvPr/>
        </p:nvSpPr>
        <p:spPr>
          <a:xfrm>
            <a:off x="372866" y="1512861"/>
            <a:ext cx="1387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Wiggle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C92C9-DB47-4C9F-8F61-CCE9387D53CD}"/>
              </a:ext>
            </a:extLst>
          </p:cNvPr>
          <p:cNvSpPr txBox="1"/>
          <p:nvPr/>
        </p:nvSpPr>
        <p:spPr>
          <a:xfrm>
            <a:off x="9000162" y="1592494"/>
            <a:ext cx="2784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Add new motions to the song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0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8606-2BEB-4D1D-AA1D-169E171452D0}"/>
              </a:ext>
            </a:extLst>
          </p:cNvPr>
          <p:cNvSpPr txBox="1"/>
          <p:nvPr/>
        </p:nvSpPr>
        <p:spPr>
          <a:xfrm>
            <a:off x="2783840" y="375920"/>
            <a:ext cx="680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Name these Notes and Rests!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F2B937D-4C08-4D64-97AC-EB66C4584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95400" y="1387475"/>
            <a:ext cx="1790700" cy="29845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8EBCE02-ED85-4242-AE77-D60E7D62D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41206" y="1702310"/>
            <a:ext cx="3316932" cy="2377566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A9149E3-F106-4D9F-93F0-75506AF2C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79488" y="1702310"/>
            <a:ext cx="861707" cy="24860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E83A40-5A09-4EA8-9D92-ADDE68CF9AA3}"/>
              </a:ext>
            </a:extLst>
          </p:cNvPr>
          <p:cNvSpPr txBox="1"/>
          <p:nvPr/>
        </p:nvSpPr>
        <p:spPr>
          <a:xfrm>
            <a:off x="1543050" y="4188335"/>
            <a:ext cx="9529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TA                    </a:t>
            </a:r>
            <a:r>
              <a:rPr lang="en-US" sz="4000" dirty="0" err="1">
                <a:latin typeface="Arial Rounded MT Bold" panose="020F0704030504030204" pitchFamily="34" charset="0"/>
              </a:rPr>
              <a:t>Ti</a:t>
            </a:r>
            <a:r>
              <a:rPr lang="en-US" sz="4000" dirty="0">
                <a:latin typeface="Arial Rounded MT Bold" panose="020F0704030504030204" pitchFamily="34" charset="0"/>
              </a:rPr>
              <a:t>                </a:t>
            </a:r>
            <a:r>
              <a:rPr lang="en-US" sz="4000" dirty="0" err="1">
                <a:latin typeface="Arial Rounded MT Bold" panose="020F0704030504030204" pitchFamily="34" charset="0"/>
              </a:rPr>
              <a:t>Ti</a:t>
            </a:r>
            <a:r>
              <a:rPr lang="en-US" sz="4000" dirty="0">
                <a:latin typeface="Arial Rounded MT Bold" panose="020F0704030504030204" pitchFamily="34" charset="0"/>
              </a:rPr>
              <a:t>                SH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E76F3F-D8C2-4620-A0C8-042C0B89AE3D}"/>
              </a:ext>
            </a:extLst>
          </p:cNvPr>
          <p:cNvSpPr/>
          <p:nvPr/>
        </p:nvSpPr>
        <p:spPr>
          <a:xfrm>
            <a:off x="1295400" y="1387475"/>
            <a:ext cx="1955800" cy="34182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281F31-00E1-4B99-925C-598D147A2BAE}"/>
              </a:ext>
            </a:extLst>
          </p:cNvPr>
          <p:cNvSpPr/>
          <p:nvPr/>
        </p:nvSpPr>
        <p:spPr>
          <a:xfrm>
            <a:off x="4385733" y="1387475"/>
            <a:ext cx="3987800" cy="35087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6005CF-D733-434A-921E-7FA97119E950}"/>
              </a:ext>
            </a:extLst>
          </p:cNvPr>
          <p:cNvSpPr/>
          <p:nvPr/>
        </p:nvSpPr>
        <p:spPr>
          <a:xfrm>
            <a:off x="9482667" y="1387475"/>
            <a:ext cx="1590146" cy="35087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C1D57-0F59-4382-8B88-73C261281A64}"/>
              </a:ext>
            </a:extLst>
          </p:cNvPr>
          <p:cNvSpPr txBox="1"/>
          <p:nvPr/>
        </p:nvSpPr>
        <p:spPr>
          <a:xfrm>
            <a:off x="1397000" y="5557391"/>
            <a:ext cx="1048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We use Ta’s and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Ti’s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to say the rhythm in music.</a:t>
            </a:r>
          </a:p>
        </p:txBody>
      </p:sp>
    </p:spTree>
    <p:extLst>
      <p:ext uri="{BB962C8B-B14F-4D97-AF65-F5344CB8AC3E}">
        <p14:creationId xmlns:p14="http://schemas.microsoft.com/office/powerpoint/2010/main" val="65640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338</Words>
  <Application>Microsoft Office PowerPoint</Application>
  <PresentationFormat>Widescreen</PresentationFormat>
  <Paragraphs>77</Paragraphs>
  <Slides>17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Aharoni</vt:lpstr>
      <vt:lpstr>Arial</vt:lpstr>
      <vt:lpstr>Arial Black</vt:lpstr>
      <vt:lpstr>Arial Rounded MT Bold</vt:lpstr>
      <vt:lpstr>AvenirNext LT Pro Bold</vt:lpstr>
      <vt:lpstr>Calibri</vt:lpstr>
      <vt:lpstr>Calibri Light</vt:lpstr>
      <vt:lpstr>Comic Sans MS</vt:lpstr>
      <vt:lpstr>Office Theme</vt:lpstr>
      <vt:lpstr> Rhythm  Steady Beat  1st Grade: Ta and Ti-Ti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Rhythm  Steady Beat  1st Grade: Ta and Ti-Ti  </dc:title>
  <dc:creator>Badovinac, MaryAnn</dc:creator>
  <cp:lastModifiedBy>Badovinac, MaryAnn</cp:lastModifiedBy>
  <cp:revision>2</cp:revision>
  <dcterms:created xsi:type="dcterms:W3CDTF">2020-09-15T02:14:57Z</dcterms:created>
  <dcterms:modified xsi:type="dcterms:W3CDTF">2020-09-17T11:54:34Z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Badovinac@fultonschools.org</vt:lpwstr>
  </property>
  <property fmtid="{D5CDD505-2E9C-101B-9397-08002B2CF9AE}" pid="5" name="MSIP_Label_0ee3c538-ec52-435f-ae58-017644bd9513_SetDate">
    <vt:lpwstr>2020-09-15T03:56:38.4671251Z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</Properties>
</file>