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0" r:id="rId4"/>
    <p:sldId id="263" r:id="rId5"/>
    <p:sldId id="264" r:id="rId6"/>
    <p:sldId id="262" r:id="rId7"/>
    <p:sldId id="258" r:id="rId8"/>
    <p:sldId id="265" r:id="rId9"/>
    <p:sldId id="266" r:id="rId10"/>
    <p:sldId id="267" r:id="rId11"/>
    <p:sldId id="275" r:id="rId12"/>
    <p:sldId id="259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D7D237-A218-4CFC-9465-095B77563F14}" v="521" dt="2020-10-05T05:47:28.5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451" autoAdjust="0"/>
    <p:restoredTop sz="94660"/>
  </p:normalViewPr>
  <p:slideViewPr>
    <p:cSldViewPr snapToGrid="0">
      <p:cViewPr varScale="1">
        <p:scale>
          <a:sx n="94" d="100"/>
          <a:sy n="94" d="100"/>
        </p:scale>
        <p:origin x="19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301287-991D-404E-ACF9-763E69FF315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E765A9B-733E-4594-BB2C-9E4D07DBB814}">
      <dgm:prSet/>
      <dgm:spPr/>
      <dgm:t>
        <a:bodyPr/>
        <a:lstStyle/>
        <a:p>
          <a:r>
            <a:rPr lang="en-US" b="1"/>
            <a:t>From Peer Gynt Suite No. 1 by Edvard Grieg.</a:t>
          </a:r>
          <a:endParaRPr lang="en-US"/>
        </a:p>
      </dgm:t>
    </dgm:pt>
    <dgm:pt modelId="{167F02B6-D3A7-4343-AE05-41D295CE2079}" type="parTrans" cxnId="{2D26BF71-E9CA-40EE-9737-9FB32CC0406C}">
      <dgm:prSet/>
      <dgm:spPr/>
      <dgm:t>
        <a:bodyPr/>
        <a:lstStyle/>
        <a:p>
          <a:endParaRPr lang="en-US"/>
        </a:p>
      </dgm:t>
    </dgm:pt>
    <dgm:pt modelId="{82B1F39D-846F-4445-80DF-5B1500348EF4}" type="sibTrans" cxnId="{2D26BF71-E9CA-40EE-9737-9FB32CC0406C}">
      <dgm:prSet/>
      <dgm:spPr/>
      <dgm:t>
        <a:bodyPr/>
        <a:lstStyle/>
        <a:p>
          <a:endParaRPr lang="en-US"/>
        </a:p>
      </dgm:t>
    </dgm:pt>
    <dgm:pt modelId="{0AA194D0-23DC-4188-8255-2D6E96C1D3CC}">
      <dgm:prSet/>
      <dgm:spPr/>
      <dgm:t>
        <a:bodyPr/>
        <a:lstStyle/>
        <a:p>
          <a:r>
            <a:rPr lang="en-US" b="1" dirty="0"/>
            <a:t>Learn how rhythm, dynamics, and tempo </a:t>
          </a:r>
          <a:endParaRPr lang="en-US" dirty="0"/>
        </a:p>
      </dgm:t>
    </dgm:pt>
    <dgm:pt modelId="{2852E72B-1B5A-49AE-A60F-E54C91ECDCA9}" type="parTrans" cxnId="{0B45370B-39A6-4DCB-9751-DEE4F2EC98BF}">
      <dgm:prSet/>
      <dgm:spPr/>
      <dgm:t>
        <a:bodyPr/>
        <a:lstStyle/>
        <a:p>
          <a:endParaRPr lang="en-US"/>
        </a:p>
      </dgm:t>
    </dgm:pt>
    <dgm:pt modelId="{3DCA46C7-3D4C-4069-8AC2-81748DB250F6}" type="sibTrans" cxnId="{0B45370B-39A6-4DCB-9751-DEE4F2EC98BF}">
      <dgm:prSet/>
      <dgm:spPr/>
      <dgm:t>
        <a:bodyPr/>
        <a:lstStyle/>
        <a:p>
          <a:endParaRPr lang="en-US"/>
        </a:p>
      </dgm:t>
    </dgm:pt>
    <dgm:pt modelId="{43948E54-C8F6-4A1E-B1B5-9D174302CF56}">
      <dgm:prSet/>
      <dgm:spPr/>
      <dgm:t>
        <a:bodyPr/>
        <a:lstStyle/>
        <a:p>
          <a:r>
            <a:rPr lang="en-US" b="1" dirty="0"/>
            <a:t>shape a piece of music. </a:t>
          </a:r>
          <a:endParaRPr lang="en-US" dirty="0"/>
        </a:p>
      </dgm:t>
    </dgm:pt>
    <dgm:pt modelId="{CC4954A9-8CE3-478C-934C-A39224F427F0}" type="parTrans" cxnId="{B3E4487B-9D0C-4765-BE38-896B0FD6C51E}">
      <dgm:prSet/>
      <dgm:spPr/>
      <dgm:t>
        <a:bodyPr/>
        <a:lstStyle/>
        <a:p>
          <a:endParaRPr lang="en-US"/>
        </a:p>
      </dgm:t>
    </dgm:pt>
    <dgm:pt modelId="{ED56FF87-F16D-46B5-A6C5-2E14123F77E9}" type="sibTrans" cxnId="{B3E4487B-9D0C-4765-BE38-896B0FD6C51E}">
      <dgm:prSet/>
      <dgm:spPr/>
      <dgm:t>
        <a:bodyPr/>
        <a:lstStyle/>
        <a:p>
          <a:endParaRPr lang="en-US"/>
        </a:p>
      </dgm:t>
    </dgm:pt>
    <dgm:pt modelId="{903F2944-DBEC-4F83-9F67-5EDBC1A0FEC3}">
      <dgm:prSet/>
      <dgm:spPr/>
      <dgm:t>
        <a:bodyPr/>
        <a:lstStyle/>
        <a:p>
          <a:r>
            <a:rPr lang="en-US" b="1" dirty="0"/>
            <a:t>Let’s Learn the story of Peer </a:t>
          </a:r>
          <a:r>
            <a:rPr lang="en-US" b="1" dirty="0" err="1"/>
            <a:t>Gynt</a:t>
          </a:r>
          <a:endParaRPr lang="en-US" dirty="0"/>
        </a:p>
      </dgm:t>
    </dgm:pt>
    <dgm:pt modelId="{893F9D37-78BB-405F-9B96-54FF2DE04A54}" type="parTrans" cxnId="{7169974C-2063-4032-8BCD-23E745922210}">
      <dgm:prSet/>
      <dgm:spPr/>
      <dgm:t>
        <a:bodyPr/>
        <a:lstStyle/>
        <a:p>
          <a:endParaRPr lang="en-US"/>
        </a:p>
      </dgm:t>
    </dgm:pt>
    <dgm:pt modelId="{A33326B8-0FA7-43A3-B80F-5EFBFE088A50}" type="sibTrans" cxnId="{7169974C-2063-4032-8BCD-23E745922210}">
      <dgm:prSet/>
      <dgm:spPr/>
      <dgm:t>
        <a:bodyPr/>
        <a:lstStyle/>
        <a:p>
          <a:endParaRPr lang="en-US"/>
        </a:p>
      </dgm:t>
    </dgm:pt>
    <dgm:pt modelId="{3ABE0B93-65D6-4B33-8FC7-8BA7B562EABA}" type="pres">
      <dgm:prSet presAssocID="{8E301287-991D-404E-ACF9-763E69FF3159}" presName="linear" presStyleCnt="0">
        <dgm:presLayoutVars>
          <dgm:animLvl val="lvl"/>
          <dgm:resizeHandles val="exact"/>
        </dgm:presLayoutVars>
      </dgm:prSet>
      <dgm:spPr/>
    </dgm:pt>
    <dgm:pt modelId="{A405E6AE-AC7B-461F-9B8E-1FFA3BB0F0D1}" type="pres">
      <dgm:prSet presAssocID="{8E765A9B-733E-4594-BB2C-9E4D07DBB81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EC16FED-D2D9-497E-9FE4-A50E35447A98}" type="pres">
      <dgm:prSet presAssocID="{82B1F39D-846F-4445-80DF-5B1500348EF4}" presName="spacer" presStyleCnt="0"/>
      <dgm:spPr/>
    </dgm:pt>
    <dgm:pt modelId="{724A6F93-75B8-4FF8-A306-CAEF151EE9F3}" type="pres">
      <dgm:prSet presAssocID="{0AA194D0-23DC-4188-8255-2D6E96C1D3C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4869FD1-5C69-45FE-B1BE-119807E87700}" type="pres">
      <dgm:prSet presAssocID="{3DCA46C7-3D4C-4069-8AC2-81748DB250F6}" presName="spacer" presStyleCnt="0"/>
      <dgm:spPr/>
    </dgm:pt>
    <dgm:pt modelId="{AD6A2FD7-DF1A-4ECA-8B3D-A60885E31BC3}" type="pres">
      <dgm:prSet presAssocID="{43948E54-C8F6-4A1E-B1B5-9D174302CF5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B4FCF7F-8AD1-4112-8FF6-4A51314B8A72}" type="pres">
      <dgm:prSet presAssocID="{ED56FF87-F16D-46B5-A6C5-2E14123F77E9}" presName="spacer" presStyleCnt="0"/>
      <dgm:spPr/>
    </dgm:pt>
    <dgm:pt modelId="{D533FE31-6436-4F2D-A082-39944E870612}" type="pres">
      <dgm:prSet presAssocID="{903F2944-DBEC-4F83-9F67-5EDBC1A0FEC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B45370B-39A6-4DCB-9751-DEE4F2EC98BF}" srcId="{8E301287-991D-404E-ACF9-763E69FF3159}" destId="{0AA194D0-23DC-4188-8255-2D6E96C1D3CC}" srcOrd="1" destOrd="0" parTransId="{2852E72B-1B5A-49AE-A60F-E54C91ECDCA9}" sibTransId="{3DCA46C7-3D4C-4069-8AC2-81748DB250F6}"/>
    <dgm:cxn modelId="{EF296733-0C78-44EC-B008-843F7D0EE9C3}" type="presOf" srcId="{903F2944-DBEC-4F83-9F67-5EDBC1A0FEC3}" destId="{D533FE31-6436-4F2D-A082-39944E870612}" srcOrd="0" destOrd="0" presId="urn:microsoft.com/office/officeart/2005/8/layout/vList2"/>
    <dgm:cxn modelId="{B4BE7647-1EE7-4220-8C68-29E9EE307BC9}" type="presOf" srcId="{8E301287-991D-404E-ACF9-763E69FF3159}" destId="{3ABE0B93-65D6-4B33-8FC7-8BA7B562EABA}" srcOrd="0" destOrd="0" presId="urn:microsoft.com/office/officeart/2005/8/layout/vList2"/>
    <dgm:cxn modelId="{7169974C-2063-4032-8BCD-23E745922210}" srcId="{8E301287-991D-404E-ACF9-763E69FF3159}" destId="{903F2944-DBEC-4F83-9F67-5EDBC1A0FEC3}" srcOrd="3" destOrd="0" parTransId="{893F9D37-78BB-405F-9B96-54FF2DE04A54}" sibTransId="{A33326B8-0FA7-43A3-B80F-5EFBFE088A50}"/>
    <dgm:cxn modelId="{2D26BF71-E9CA-40EE-9737-9FB32CC0406C}" srcId="{8E301287-991D-404E-ACF9-763E69FF3159}" destId="{8E765A9B-733E-4594-BB2C-9E4D07DBB814}" srcOrd="0" destOrd="0" parTransId="{167F02B6-D3A7-4343-AE05-41D295CE2079}" sibTransId="{82B1F39D-846F-4445-80DF-5B1500348EF4}"/>
    <dgm:cxn modelId="{B3E4487B-9D0C-4765-BE38-896B0FD6C51E}" srcId="{8E301287-991D-404E-ACF9-763E69FF3159}" destId="{43948E54-C8F6-4A1E-B1B5-9D174302CF56}" srcOrd="2" destOrd="0" parTransId="{CC4954A9-8CE3-478C-934C-A39224F427F0}" sibTransId="{ED56FF87-F16D-46B5-A6C5-2E14123F77E9}"/>
    <dgm:cxn modelId="{5DD5FB9F-BD3D-4CC4-87BC-5D88D696EDA5}" type="presOf" srcId="{43948E54-C8F6-4A1E-B1B5-9D174302CF56}" destId="{AD6A2FD7-DF1A-4ECA-8B3D-A60885E31BC3}" srcOrd="0" destOrd="0" presId="urn:microsoft.com/office/officeart/2005/8/layout/vList2"/>
    <dgm:cxn modelId="{B9C108ED-FDEF-4E77-A090-6003B5CD9E3F}" type="presOf" srcId="{0AA194D0-23DC-4188-8255-2D6E96C1D3CC}" destId="{724A6F93-75B8-4FF8-A306-CAEF151EE9F3}" srcOrd="0" destOrd="0" presId="urn:microsoft.com/office/officeart/2005/8/layout/vList2"/>
    <dgm:cxn modelId="{13BA42F8-0D55-41C3-B725-4E3A4784C32D}" type="presOf" srcId="{8E765A9B-733E-4594-BB2C-9E4D07DBB814}" destId="{A405E6AE-AC7B-461F-9B8E-1FFA3BB0F0D1}" srcOrd="0" destOrd="0" presId="urn:microsoft.com/office/officeart/2005/8/layout/vList2"/>
    <dgm:cxn modelId="{C7B41887-CBBC-43B9-A5FB-A94AC4B836D2}" type="presParOf" srcId="{3ABE0B93-65D6-4B33-8FC7-8BA7B562EABA}" destId="{A405E6AE-AC7B-461F-9B8E-1FFA3BB0F0D1}" srcOrd="0" destOrd="0" presId="urn:microsoft.com/office/officeart/2005/8/layout/vList2"/>
    <dgm:cxn modelId="{117597F2-6667-4C23-BD77-35F60401ADC3}" type="presParOf" srcId="{3ABE0B93-65D6-4B33-8FC7-8BA7B562EABA}" destId="{DEC16FED-D2D9-497E-9FE4-A50E35447A98}" srcOrd="1" destOrd="0" presId="urn:microsoft.com/office/officeart/2005/8/layout/vList2"/>
    <dgm:cxn modelId="{9976465D-CE9B-4F6D-B1C0-B5B58196F15B}" type="presParOf" srcId="{3ABE0B93-65D6-4B33-8FC7-8BA7B562EABA}" destId="{724A6F93-75B8-4FF8-A306-CAEF151EE9F3}" srcOrd="2" destOrd="0" presId="urn:microsoft.com/office/officeart/2005/8/layout/vList2"/>
    <dgm:cxn modelId="{4A5AA3C2-C2BA-431B-A089-904CC992E7D8}" type="presParOf" srcId="{3ABE0B93-65D6-4B33-8FC7-8BA7B562EABA}" destId="{14869FD1-5C69-45FE-B1BE-119807E87700}" srcOrd="3" destOrd="0" presId="urn:microsoft.com/office/officeart/2005/8/layout/vList2"/>
    <dgm:cxn modelId="{5A2268D2-DB41-4B5C-B8B6-986F2387433A}" type="presParOf" srcId="{3ABE0B93-65D6-4B33-8FC7-8BA7B562EABA}" destId="{AD6A2FD7-DF1A-4ECA-8B3D-A60885E31BC3}" srcOrd="4" destOrd="0" presId="urn:microsoft.com/office/officeart/2005/8/layout/vList2"/>
    <dgm:cxn modelId="{FD7991BB-2B92-4CD7-BEC5-41DDB660040A}" type="presParOf" srcId="{3ABE0B93-65D6-4B33-8FC7-8BA7B562EABA}" destId="{4B4FCF7F-8AD1-4112-8FF6-4A51314B8A72}" srcOrd="5" destOrd="0" presId="urn:microsoft.com/office/officeart/2005/8/layout/vList2"/>
    <dgm:cxn modelId="{4BB06595-58EB-4CD9-9263-3D7CD4CDD9D9}" type="presParOf" srcId="{3ABE0B93-65D6-4B33-8FC7-8BA7B562EABA}" destId="{D533FE31-6436-4F2D-A082-39944E87061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B492EF-7AE5-424D-9F2B-23360FEBE74D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274ADAC-39FB-4B72-B957-FA3FBD636C64}">
      <dgm:prSet/>
      <dgm:spPr/>
      <dgm:t>
        <a:bodyPr/>
        <a:lstStyle/>
        <a:p>
          <a:r>
            <a:rPr lang="en-US"/>
            <a:t>What did you notice about the dynamics or volume?</a:t>
          </a:r>
        </a:p>
      </dgm:t>
    </dgm:pt>
    <dgm:pt modelId="{613D1D91-6EE7-42AE-929C-12728B8E6F73}" type="parTrans" cxnId="{748500D3-1A49-4045-BF2A-F42C8A250751}">
      <dgm:prSet/>
      <dgm:spPr/>
      <dgm:t>
        <a:bodyPr/>
        <a:lstStyle/>
        <a:p>
          <a:endParaRPr lang="en-US"/>
        </a:p>
      </dgm:t>
    </dgm:pt>
    <dgm:pt modelId="{886BA455-CFE3-436A-AFDF-14AF1660F575}" type="sibTrans" cxnId="{748500D3-1A49-4045-BF2A-F42C8A250751}">
      <dgm:prSet/>
      <dgm:spPr/>
      <dgm:t>
        <a:bodyPr/>
        <a:lstStyle/>
        <a:p>
          <a:endParaRPr lang="en-US"/>
        </a:p>
      </dgm:t>
    </dgm:pt>
    <dgm:pt modelId="{ECBF2542-AE6A-4224-8F99-D47BE0D7F0F1}">
      <dgm:prSet/>
      <dgm:spPr/>
      <dgm:t>
        <a:bodyPr/>
        <a:lstStyle/>
        <a:p>
          <a:r>
            <a:rPr lang="en-US"/>
            <a:t>The music has how many sections of music.</a:t>
          </a:r>
        </a:p>
      </dgm:t>
    </dgm:pt>
    <dgm:pt modelId="{F84096BA-36DE-4601-975C-B7A51B696B2E}" type="parTrans" cxnId="{CB3878C7-1B4D-445F-9DE7-4DE801FA0FCA}">
      <dgm:prSet/>
      <dgm:spPr/>
      <dgm:t>
        <a:bodyPr/>
        <a:lstStyle/>
        <a:p>
          <a:endParaRPr lang="en-US"/>
        </a:p>
      </dgm:t>
    </dgm:pt>
    <dgm:pt modelId="{2E5522F5-8C1B-4F84-A5D2-6179E43FF581}" type="sibTrans" cxnId="{CB3878C7-1B4D-445F-9DE7-4DE801FA0FCA}">
      <dgm:prSet/>
      <dgm:spPr/>
      <dgm:t>
        <a:bodyPr/>
        <a:lstStyle/>
        <a:p>
          <a:endParaRPr lang="en-US"/>
        </a:p>
      </dgm:t>
    </dgm:pt>
    <dgm:pt modelId="{EE08AD3B-6890-4148-83B7-D62C398350CB}">
      <dgm:prSet/>
      <dgm:spPr/>
      <dgm:t>
        <a:bodyPr/>
        <a:lstStyle/>
        <a:p>
          <a:r>
            <a:rPr lang="en-US"/>
            <a:t>How did Grieg use three elements of music to make the music more exciting?</a:t>
          </a:r>
        </a:p>
      </dgm:t>
    </dgm:pt>
    <dgm:pt modelId="{A48063D6-D61A-4941-8EAF-30989EC4AA6C}" type="parTrans" cxnId="{4E7154C3-A08F-479D-B719-1F893BC6C50D}">
      <dgm:prSet/>
      <dgm:spPr/>
      <dgm:t>
        <a:bodyPr/>
        <a:lstStyle/>
        <a:p>
          <a:endParaRPr lang="en-US"/>
        </a:p>
      </dgm:t>
    </dgm:pt>
    <dgm:pt modelId="{18AF9EA9-3D66-4F8A-B3EB-06010BCEBA98}" type="sibTrans" cxnId="{4E7154C3-A08F-479D-B719-1F893BC6C50D}">
      <dgm:prSet/>
      <dgm:spPr/>
      <dgm:t>
        <a:bodyPr/>
        <a:lstStyle/>
        <a:p>
          <a:endParaRPr lang="en-US"/>
        </a:p>
      </dgm:t>
    </dgm:pt>
    <dgm:pt modelId="{734BD181-42A0-4536-BA2F-2C7BA72981F0}" type="pres">
      <dgm:prSet presAssocID="{73B492EF-7AE5-424D-9F2B-23360FEBE74D}" presName="outerComposite" presStyleCnt="0">
        <dgm:presLayoutVars>
          <dgm:chMax val="5"/>
          <dgm:dir/>
          <dgm:resizeHandles val="exact"/>
        </dgm:presLayoutVars>
      </dgm:prSet>
      <dgm:spPr/>
    </dgm:pt>
    <dgm:pt modelId="{05ABC2EF-60EE-41B2-9860-1D10AEC5716D}" type="pres">
      <dgm:prSet presAssocID="{73B492EF-7AE5-424D-9F2B-23360FEBE74D}" presName="dummyMaxCanvas" presStyleCnt="0">
        <dgm:presLayoutVars/>
      </dgm:prSet>
      <dgm:spPr/>
    </dgm:pt>
    <dgm:pt modelId="{2CAA50B5-5AA7-4597-92CF-328CD976E4C3}" type="pres">
      <dgm:prSet presAssocID="{73B492EF-7AE5-424D-9F2B-23360FEBE74D}" presName="ThreeNodes_1" presStyleLbl="node1" presStyleIdx="0" presStyleCnt="3">
        <dgm:presLayoutVars>
          <dgm:bulletEnabled val="1"/>
        </dgm:presLayoutVars>
      </dgm:prSet>
      <dgm:spPr/>
    </dgm:pt>
    <dgm:pt modelId="{27D3342F-364C-4FD6-95D7-7C7CD516F878}" type="pres">
      <dgm:prSet presAssocID="{73B492EF-7AE5-424D-9F2B-23360FEBE74D}" presName="ThreeNodes_2" presStyleLbl="node1" presStyleIdx="1" presStyleCnt="3">
        <dgm:presLayoutVars>
          <dgm:bulletEnabled val="1"/>
        </dgm:presLayoutVars>
      </dgm:prSet>
      <dgm:spPr/>
    </dgm:pt>
    <dgm:pt modelId="{A68B6616-5FFF-482F-BF0D-932479152791}" type="pres">
      <dgm:prSet presAssocID="{73B492EF-7AE5-424D-9F2B-23360FEBE74D}" presName="ThreeNodes_3" presStyleLbl="node1" presStyleIdx="2" presStyleCnt="3">
        <dgm:presLayoutVars>
          <dgm:bulletEnabled val="1"/>
        </dgm:presLayoutVars>
      </dgm:prSet>
      <dgm:spPr/>
    </dgm:pt>
    <dgm:pt modelId="{BACFDAAF-5A7F-4080-BC25-5F5030712469}" type="pres">
      <dgm:prSet presAssocID="{73B492EF-7AE5-424D-9F2B-23360FEBE74D}" presName="ThreeConn_1-2" presStyleLbl="fgAccFollowNode1" presStyleIdx="0" presStyleCnt="2">
        <dgm:presLayoutVars>
          <dgm:bulletEnabled val="1"/>
        </dgm:presLayoutVars>
      </dgm:prSet>
      <dgm:spPr/>
    </dgm:pt>
    <dgm:pt modelId="{FC158CA5-53EF-437F-BD7E-B2B5A02B9DC6}" type="pres">
      <dgm:prSet presAssocID="{73B492EF-7AE5-424D-9F2B-23360FEBE74D}" presName="ThreeConn_2-3" presStyleLbl="fgAccFollowNode1" presStyleIdx="1" presStyleCnt="2">
        <dgm:presLayoutVars>
          <dgm:bulletEnabled val="1"/>
        </dgm:presLayoutVars>
      </dgm:prSet>
      <dgm:spPr/>
    </dgm:pt>
    <dgm:pt modelId="{3B9AE145-5832-4EB5-BE5D-58063BB75726}" type="pres">
      <dgm:prSet presAssocID="{73B492EF-7AE5-424D-9F2B-23360FEBE74D}" presName="ThreeNodes_1_text" presStyleLbl="node1" presStyleIdx="2" presStyleCnt="3">
        <dgm:presLayoutVars>
          <dgm:bulletEnabled val="1"/>
        </dgm:presLayoutVars>
      </dgm:prSet>
      <dgm:spPr/>
    </dgm:pt>
    <dgm:pt modelId="{70BFF113-1930-4D59-B6A0-E02D8B08AC34}" type="pres">
      <dgm:prSet presAssocID="{73B492EF-7AE5-424D-9F2B-23360FEBE74D}" presName="ThreeNodes_2_text" presStyleLbl="node1" presStyleIdx="2" presStyleCnt="3">
        <dgm:presLayoutVars>
          <dgm:bulletEnabled val="1"/>
        </dgm:presLayoutVars>
      </dgm:prSet>
      <dgm:spPr/>
    </dgm:pt>
    <dgm:pt modelId="{E836AD94-8234-4A6E-9695-3B090FD4C9BD}" type="pres">
      <dgm:prSet presAssocID="{73B492EF-7AE5-424D-9F2B-23360FEBE74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629AE06-9A8A-4FE7-A0E0-8C5D4AECFAB5}" type="presOf" srcId="{2274ADAC-39FB-4B72-B957-FA3FBD636C64}" destId="{2CAA50B5-5AA7-4597-92CF-328CD976E4C3}" srcOrd="0" destOrd="0" presId="urn:microsoft.com/office/officeart/2005/8/layout/vProcess5"/>
    <dgm:cxn modelId="{B2B5A241-AA2F-4327-8A48-71EF008926E1}" type="presOf" srcId="{ECBF2542-AE6A-4224-8F99-D47BE0D7F0F1}" destId="{70BFF113-1930-4D59-B6A0-E02D8B08AC34}" srcOrd="1" destOrd="0" presId="urn:microsoft.com/office/officeart/2005/8/layout/vProcess5"/>
    <dgm:cxn modelId="{E6CAE048-6F41-4C15-AE98-B687490841E1}" type="presOf" srcId="{73B492EF-7AE5-424D-9F2B-23360FEBE74D}" destId="{734BD181-42A0-4536-BA2F-2C7BA72981F0}" srcOrd="0" destOrd="0" presId="urn:microsoft.com/office/officeart/2005/8/layout/vProcess5"/>
    <dgm:cxn modelId="{9913A86F-DC85-494B-8016-F2CB04D0778F}" type="presOf" srcId="{ECBF2542-AE6A-4224-8F99-D47BE0D7F0F1}" destId="{27D3342F-364C-4FD6-95D7-7C7CD516F878}" srcOrd="0" destOrd="0" presId="urn:microsoft.com/office/officeart/2005/8/layout/vProcess5"/>
    <dgm:cxn modelId="{6810A58D-815B-4C5B-A7C2-9285E97C66BA}" type="presOf" srcId="{2274ADAC-39FB-4B72-B957-FA3FBD636C64}" destId="{3B9AE145-5832-4EB5-BE5D-58063BB75726}" srcOrd="1" destOrd="0" presId="urn:microsoft.com/office/officeart/2005/8/layout/vProcess5"/>
    <dgm:cxn modelId="{149CA98E-0E87-43D3-B180-E92DE3F89592}" type="presOf" srcId="{886BA455-CFE3-436A-AFDF-14AF1660F575}" destId="{BACFDAAF-5A7F-4080-BC25-5F5030712469}" srcOrd="0" destOrd="0" presId="urn:microsoft.com/office/officeart/2005/8/layout/vProcess5"/>
    <dgm:cxn modelId="{C714DFA2-4380-4B9D-B874-27D6899D06BA}" type="presOf" srcId="{2E5522F5-8C1B-4F84-A5D2-6179E43FF581}" destId="{FC158CA5-53EF-437F-BD7E-B2B5A02B9DC6}" srcOrd="0" destOrd="0" presId="urn:microsoft.com/office/officeart/2005/8/layout/vProcess5"/>
    <dgm:cxn modelId="{7B077FAD-503C-4574-8BB8-49A26C3D008F}" type="presOf" srcId="{EE08AD3B-6890-4148-83B7-D62C398350CB}" destId="{A68B6616-5FFF-482F-BF0D-932479152791}" srcOrd="0" destOrd="0" presId="urn:microsoft.com/office/officeart/2005/8/layout/vProcess5"/>
    <dgm:cxn modelId="{4E7154C3-A08F-479D-B719-1F893BC6C50D}" srcId="{73B492EF-7AE5-424D-9F2B-23360FEBE74D}" destId="{EE08AD3B-6890-4148-83B7-D62C398350CB}" srcOrd="2" destOrd="0" parTransId="{A48063D6-D61A-4941-8EAF-30989EC4AA6C}" sibTransId="{18AF9EA9-3D66-4F8A-B3EB-06010BCEBA98}"/>
    <dgm:cxn modelId="{CB3878C7-1B4D-445F-9DE7-4DE801FA0FCA}" srcId="{73B492EF-7AE5-424D-9F2B-23360FEBE74D}" destId="{ECBF2542-AE6A-4224-8F99-D47BE0D7F0F1}" srcOrd="1" destOrd="0" parTransId="{F84096BA-36DE-4601-975C-B7A51B696B2E}" sibTransId="{2E5522F5-8C1B-4F84-A5D2-6179E43FF581}"/>
    <dgm:cxn modelId="{748500D3-1A49-4045-BF2A-F42C8A250751}" srcId="{73B492EF-7AE5-424D-9F2B-23360FEBE74D}" destId="{2274ADAC-39FB-4B72-B957-FA3FBD636C64}" srcOrd="0" destOrd="0" parTransId="{613D1D91-6EE7-42AE-929C-12728B8E6F73}" sibTransId="{886BA455-CFE3-436A-AFDF-14AF1660F575}"/>
    <dgm:cxn modelId="{AD4C41D3-2047-4864-B915-592F3441AC00}" type="presOf" srcId="{EE08AD3B-6890-4148-83B7-D62C398350CB}" destId="{E836AD94-8234-4A6E-9695-3B090FD4C9BD}" srcOrd="1" destOrd="0" presId="urn:microsoft.com/office/officeart/2005/8/layout/vProcess5"/>
    <dgm:cxn modelId="{82B3128A-2628-45F8-B091-E421024F9901}" type="presParOf" srcId="{734BD181-42A0-4536-BA2F-2C7BA72981F0}" destId="{05ABC2EF-60EE-41B2-9860-1D10AEC5716D}" srcOrd="0" destOrd="0" presId="urn:microsoft.com/office/officeart/2005/8/layout/vProcess5"/>
    <dgm:cxn modelId="{6F386BA1-E021-4858-8292-8308904DD49D}" type="presParOf" srcId="{734BD181-42A0-4536-BA2F-2C7BA72981F0}" destId="{2CAA50B5-5AA7-4597-92CF-328CD976E4C3}" srcOrd="1" destOrd="0" presId="urn:microsoft.com/office/officeart/2005/8/layout/vProcess5"/>
    <dgm:cxn modelId="{1C36657A-AED2-4729-80E6-EB56DEBFECD6}" type="presParOf" srcId="{734BD181-42A0-4536-BA2F-2C7BA72981F0}" destId="{27D3342F-364C-4FD6-95D7-7C7CD516F878}" srcOrd="2" destOrd="0" presId="urn:microsoft.com/office/officeart/2005/8/layout/vProcess5"/>
    <dgm:cxn modelId="{BFE9B93E-73C0-4025-BE5E-2396A79BBAD8}" type="presParOf" srcId="{734BD181-42A0-4536-BA2F-2C7BA72981F0}" destId="{A68B6616-5FFF-482F-BF0D-932479152791}" srcOrd="3" destOrd="0" presId="urn:microsoft.com/office/officeart/2005/8/layout/vProcess5"/>
    <dgm:cxn modelId="{9C79784B-7BDE-4D8E-AFEC-29B910A144A7}" type="presParOf" srcId="{734BD181-42A0-4536-BA2F-2C7BA72981F0}" destId="{BACFDAAF-5A7F-4080-BC25-5F5030712469}" srcOrd="4" destOrd="0" presId="urn:microsoft.com/office/officeart/2005/8/layout/vProcess5"/>
    <dgm:cxn modelId="{CF10C131-AE46-404B-BC71-3C9DED945665}" type="presParOf" srcId="{734BD181-42A0-4536-BA2F-2C7BA72981F0}" destId="{FC158CA5-53EF-437F-BD7E-B2B5A02B9DC6}" srcOrd="5" destOrd="0" presId="urn:microsoft.com/office/officeart/2005/8/layout/vProcess5"/>
    <dgm:cxn modelId="{94912533-FA2F-4640-AE87-E62B319E3DE1}" type="presParOf" srcId="{734BD181-42A0-4536-BA2F-2C7BA72981F0}" destId="{3B9AE145-5832-4EB5-BE5D-58063BB75726}" srcOrd="6" destOrd="0" presId="urn:microsoft.com/office/officeart/2005/8/layout/vProcess5"/>
    <dgm:cxn modelId="{B845D177-76BF-452F-852D-DB11F75D0182}" type="presParOf" srcId="{734BD181-42A0-4536-BA2F-2C7BA72981F0}" destId="{70BFF113-1930-4D59-B6A0-E02D8B08AC34}" srcOrd="7" destOrd="0" presId="urn:microsoft.com/office/officeart/2005/8/layout/vProcess5"/>
    <dgm:cxn modelId="{31574A7F-B2F2-4B61-B397-C73432F20036}" type="presParOf" srcId="{734BD181-42A0-4536-BA2F-2C7BA72981F0}" destId="{E836AD94-8234-4A6E-9695-3B090FD4C9B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5E6AE-AC7B-461F-9B8E-1FFA3BB0F0D1}">
      <dsp:nvSpPr>
        <dsp:cNvPr id="0" name=""/>
        <dsp:cNvSpPr/>
      </dsp:nvSpPr>
      <dsp:spPr>
        <a:xfrm>
          <a:off x="0" y="36000"/>
          <a:ext cx="7240146" cy="13922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/>
            <a:t>From Peer Gynt Suite No. 1 by Edvard Grieg.</a:t>
          </a:r>
          <a:endParaRPr lang="en-US" sz="3500" kern="1200"/>
        </a:p>
      </dsp:txBody>
      <dsp:txXfrm>
        <a:off x="67966" y="103966"/>
        <a:ext cx="7104214" cy="1256367"/>
      </dsp:txXfrm>
    </dsp:sp>
    <dsp:sp modelId="{724A6F93-75B8-4FF8-A306-CAEF151EE9F3}">
      <dsp:nvSpPr>
        <dsp:cNvPr id="0" name=""/>
        <dsp:cNvSpPr/>
      </dsp:nvSpPr>
      <dsp:spPr>
        <a:xfrm>
          <a:off x="0" y="1529100"/>
          <a:ext cx="7240146" cy="1392299"/>
        </a:xfrm>
        <a:prstGeom prst="roundRect">
          <a:avLst/>
        </a:prstGeom>
        <a:solidFill>
          <a:schemeClr val="accent5">
            <a:hueOff val="-6742783"/>
            <a:satOff val="0"/>
            <a:lumOff val="10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/>
            <a:t>Learn how rhythm, dynamics, and tempo </a:t>
          </a:r>
          <a:endParaRPr lang="en-US" sz="3500" kern="1200" dirty="0"/>
        </a:p>
      </dsp:txBody>
      <dsp:txXfrm>
        <a:off x="67966" y="1597066"/>
        <a:ext cx="7104214" cy="1256367"/>
      </dsp:txXfrm>
    </dsp:sp>
    <dsp:sp modelId="{AD6A2FD7-DF1A-4ECA-8B3D-A60885E31BC3}">
      <dsp:nvSpPr>
        <dsp:cNvPr id="0" name=""/>
        <dsp:cNvSpPr/>
      </dsp:nvSpPr>
      <dsp:spPr>
        <a:xfrm>
          <a:off x="0" y="3022200"/>
          <a:ext cx="7240146" cy="1392299"/>
        </a:xfrm>
        <a:prstGeom prst="roundRect">
          <a:avLst/>
        </a:prstGeom>
        <a:solidFill>
          <a:schemeClr val="accent5">
            <a:hueOff val="-13485566"/>
            <a:satOff val="0"/>
            <a:lumOff val="20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/>
            <a:t>shape a piece of music. </a:t>
          </a:r>
          <a:endParaRPr lang="en-US" sz="3500" kern="1200" dirty="0"/>
        </a:p>
      </dsp:txBody>
      <dsp:txXfrm>
        <a:off x="67966" y="3090166"/>
        <a:ext cx="7104214" cy="1256367"/>
      </dsp:txXfrm>
    </dsp:sp>
    <dsp:sp modelId="{D533FE31-6436-4F2D-A082-39944E870612}">
      <dsp:nvSpPr>
        <dsp:cNvPr id="0" name=""/>
        <dsp:cNvSpPr/>
      </dsp:nvSpPr>
      <dsp:spPr>
        <a:xfrm>
          <a:off x="0" y="4515300"/>
          <a:ext cx="7240146" cy="1392299"/>
        </a:xfrm>
        <a:prstGeom prst="roundRect">
          <a:avLst/>
        </a:prstGeom>
        <a:solidFill>
          <a:schemeClr val="accent5">
            <a:hueOff val="-20228348"/>
            <a:satOff val="0"/>
            <a:lumOff val="3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/>
            <a:t>Let’s Learn the story of Peer </a:t>
          </a:r>
          <a:r>
            <a:rPr lang="en-US" sz="3500" b="1" kern="1200" dirty="0" err="1"/>
            <a:t>Gynt</a:t>
          </a:r>
          <a:endParaRPr lang="en-US" sz="3500" kern="1200" dirty="0"/>
        </a:p>
      </dsp:txBody>
      <dsp:txXfrm>
        <a:off x="67966" y="4583266"/>
        <a:ext cx="7104214" cy="12563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A50B5-5AA7-4597-92CF-328CD976E4C3}">
      <dsp:nvSpPr>
        <dsp:cNvPr id="0" name=""/>
        <dsp:cNvSpPr/>
      </dsp:nvSpPr>
      <dsp:spPr>
        <a:xfrm>
          <a:off x="0" y="0"/>
          <a:ext cx="8784619" cy="12344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What did you notice about the dynamics or volume?</a:t>
          </a:r>
        </a:p>
      </dsp:txBody>
      <dsp:txXfrm>
        <a:off x="36156" y="36156"/>
        <a:ext cx="7452561" cy="1162128"/>
      </dsp:txXfrm>
    </dsp:sp>
    <dsp:sp modelId="{27D3342F-364C-4FD6-95D7-7C7CD516F878}">
      <dsp:nvSpPr>
        <dsp:cNvPr id="0" name=""/>
        <dsp:cNvSpPr/>
      </dsp:nvSpPr>
      <dsp:spPr>
        <a:xfrm>
          <a:off x="775113" y="1440179"/>
          <a:ext cx="8784619" cy="1234440"/>
        </a:xfrm>
        <a:prstGeom prst="roundRect">
          <a:avLst>
            <a:gd name="adj" fmla="val 10000"/>
          </a:avLst>
        </a:prstGeom>
        <a:solidFill>
          <a:schemeClr val="accent2">
            <a:hueOff val="575652"/>
            <a:satOff val="-3962"/>
            <a:lumOff val="18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The music has how many sections of music.</a:t>
          </a:r>
        </a:p>
      </dsp:txBody>
      <dsp:txXfrm>
        <a:off x="811269" y="1476335"/>
        <a:ext cx="7134808" cy="1162128"/>
      </dsp:txXfrm>
    </dsp:sp>
    <dsp:sp modelId="{A68B6616-5FFF-482F-BF0D-932479152791}">
      <dsp:nvSpPr>
        <dsp:cNvPr id="0" name=""/>
        <dsp:cNvSpPr/>
      </dsp:nvSpPr>
      <dsp:spPr>
        <a:xfrm>
          <a:off x="1550227" y="2880359"/>
          <a:ext cx="8784619" cy="1234440"/>
        </a:xfrm>
        <a:prstGeom prst="roundRect">
          <a:avLst>
            <a:gd name="adj" fmla="val 10000"/>
          </a:avLst>
        </a:prstGeom>
        <a:solidFill>
          <a:schemeClr val="accent2">
            <a:hueOff val="1151303"/>
            <a:satOff val="-7924"/>
            <a:lumOff val="3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How did Grieg use three elements of music to make the music more exciting?</a:t>
          </a:r>
        </a:p>
      </dsp:txBody>
      <dsp:txXfrm>
        <a:off x="1586383" y="2916515"/>
        <a:ext cx="7134808" cy="1162128"/>
      </dsp:txXfrm>
    </dsp:sp>
    <dsp:sp modelId="{BACFDAAF-5A7F-4080-BC25-5F5030712469}">
      <dsp:nvSpPr>
        <dsp:cNvPr id="0" name=""/>
        <dsp:cNvSpPr/>
      </dsp:nvSpPr>
      <dsp:spPr>
        <a:xfrm>
          <a:off x="7982233" y="936117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162770" y="936117"/>
        <a:ext cx="441312" cy="603795"/>
      </dsp:txXfrm>
    </dsp:sp>
    <dsp:sp modelId="{FC158CA5-53EF-437F-BD7E-B2B5A02B9DC6}">
      <dsp:nvSpPr>
        <dsp:cNvPr id="0" name=""/>
        <dsp:cNvSpPr/>
      </dsp:nvSpPr>
      <dsp:spPr>
        <a:xfrm>
          <a:off x="8757347" y="2368067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223945"/>
            <a:satOff val="28703"/>
            <a:lumOff val="759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223945"/>
              <a:satOff val="28703"/>
              <a:lumOff val="75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937884" y="2368067"/>
        <a:ext cx="441312" cy="603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Monday, October 5,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32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Monday, October 5,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2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Monday, October 5,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25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Monday, October 5,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43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Monday, October 5,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1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Monday, October 5,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5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Monday, October 5,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49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Monday, October 5,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6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Monday, October 5,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Monday, October 5,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89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Monday, October 5,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Monday, October 5,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85" r:id="rId6"/>
    <p:sldLayoutId id="2147483781" r:id="rId7"/>
    <p:sldLayoutId id="2147483782" r:id="rId8"/>
    <p:sldLayoutId id="2147483783" r:id="rId9"/>
    <p:sldLayoutId id="2147483784" r:id="rId10"/>
    <p:sldLayoutId id="214748378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k43IDUQmTk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PLXNmKvLBQ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k75qDst8wE?feature=oembed" TargetMode="External"/><Relationship Id="rId4" Type="http://schemas.openxmlformats.org/officeDocument/2006/relationships/hyperlink" Target="https://www.youtube.com/watch?v=lk75qDst8wE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C891EB-6245-4436-94FE-CA5FFC4C2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56896" y="457201"/>
            <a:ext cx="3935085" cy="1727643"/>
          </a:xfrm>
        </p:spPr>
        <p:txBody>
          <a:bodyPr vert="horz" lIns="0" tIns="0" rIns="0" bIns="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2800" spc="700" dirty="0"/>
              <a:t>2</a:t>
            </a:r>
            <a:r>
              <a:rPr lang="en-US" sz="2800" spc="700" baseline="30000" dirty="0"/>
              <a:t>nd</a:t>
            </a:r>
            <a:r>
              <a:rPr lang="en-US" sz="2800" spc="700" dirty="0"/>
              <a:t> &amp; 3</a:t>
            </a:r>
            <a:r>
              <a:rPr lang="en-US" sz="2800" spc="700" baseline="30000" dirty="0"/>
              <a:t>rd</a:t>
            </a:r>
            <a:r>
              <a:rPr lang="en-US" sz="2800" spc="700" dirty="0"/>
              <a:t> Grade </a:t>
            </a:r>
            <a:br>
              <a:rPr lang="en-US" sz="2800" spc="700" dirty="0"/>
            </a:br>
            <a:r>
              <a:rPr lang="en-US" sz="2800" spc="700" dirty="0"/>
              <a:t>Rhythm patterns,</a:t>
            </a:r>
            <a:br>
              <a:rPr lang="en-US" sz="2800" spc="700" dirty="0"/>
            </a:br>
            <a:r>
              <a:rPr lang="en-US" sz="2800" spc="700" dirty="0"/>
              <a:t>and ostinato </a:t>
            </a:r>
            <a:br>
              <a:rPr lang="en-US" sz="2000" spc="700" dirty="0"/>
            </a:br>
            <a:endParaRPr lang="en-US" sz="2000" spc="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379315-F20F-4FC4-81FD-8610B8B6FE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03" r="6866"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05A8C86-AEA1-4A0C-903E-2B36F29933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6896" y="2192786"/>
            <a:ext cx="3725837" cy="4207586"/>
          </a:xfrm>
        </p:spPr>
        <p:txBody>
          <a:bodyPr vert="horz" lIns="0" tIns="0" rIns="0" bIns="0" rtlCol="0">
            <a:normAutofit fontScale="92500" lnSpcReduction="10000"/>
          </a:bodyPr>
          <a:lstStyle/>
          <a:p>
            <a:pPr indent="-2286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 CAN perform rhythm patterns</a:t>
            </a:r>
          </a:p>
          <a:p>
            <a:pPr indent="-2286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 Can perform   </a:t>
            </a:r>
          </a:p>
          <a:p>
            <a:pPr algn="l">
              <a:lnSpc>
                <a:spcPct val="12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      ostinatos</a:t>
            </a:r>
          </a:p>
          <a:p>
            <a:pPr indent="-2286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 Can create </a:t>
            </a:r>
          </a:p>
          <a:p>
            <a:pPr algn="l">
              <a:lnSpc>
                <a:spcPct val="12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 and perform </a:t>
            </a:r>
          </a:p>
          <a:p>
            <a:pPr algn="l">
              <a:lnSpc>
                <a:spcPct val="12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      rhythmic  </a:t>
            </a:r>
          </a:p>
          <a:p>
            <a:pPr algn="l">
              <a:lnSpc>
                <a:spcPct val="12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      ostinatos.               </a:t>
            </a:r>
          </a:p>
          <a:p>
            <a:pPr algn="l">
              <a:lnSpc>
                <a:spcPct val="120000"/>
              </a:lnSpc>
            </a:pPr>
            <a:r>
              <a:rPr lang="en-US" sz="2000" dirty="0"/>
              <a:t>                                    </a:t>
            </a:r>
            <a:r>
              <a:rPr lang="en-US" sz="1400" dirty="0"/>
              <a:t> </a:t>
            </a:r>
          </a:p>
          <a:p>
            <a:pPr indent="-2286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55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DC4338-99D3-4A33-9E72-ABAEF066B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879" y="-71991"/>
            <a:ext cx="7698922" cy="64614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D50278-03B1-4437-B09F-3BC6ADD6B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738" y="5623453"/>
            <a:ext cx="3490262" cy="123454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62518B5-67F7-4C11-A880-315DC343566E}"/>
              </a:ext>
            </a:extLst>
          </p:cNvPr>
          <p:cNvSpPr/>
          <p:nvPr/>
        </p:nvSpPr>
        <p:spPr>
          <a:xfrm>
            <a:off x="8701738" y="5623453"/>
            <a:ext cx="3490262" cy="12345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66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2863E9-81A5-4810-AD92-9CA75DA7EBEF}"/>
              </a:ext>
            </a:extLst>
          </p:cNvPr>
          <p:cNvSpPr txBox="1"/>
          <p:nvPr/>
        </p:nvSpPr>
        <p:spPr>
          <a:xfrm>
            <a:off x="3200401" y="2498271"/>
            <a:ext cx="5552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 the Hall of the mountain king</a:t>
            </a:r>
            <a:endParaRPr 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8194E9-65F1-47DC-9730-86515704A91A}"/>
              </a:ext>
            </a:extLst>
          </p:cNvPr>
          <p:cNvSpPr txBox="1"/>
          <p:nvPr/>
        </p:nvSpPr>
        <p:spPr>
          <a:xfrm>
            <a:off x="824593" y="261257"/>
            <a:ext cx="1103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Rhythm practice of quarter and eighth notes: </a:t>
            </a:r>
          </a:p>
        </p:txBody>
      </p:sp>
    </p:spTree>
    <p:extLst>
      <p:ext uri="{BB962C8B-B14F-4D97-AF65-F5344CB8AC3E}">
        <p14:creationId xmlns:p14="http://schemas.microsoft.com/office/powerpoint/2010/main" val="1350743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11">
            <a:extLst>
              <a:ext uri="{FF2B5EF4-FFF2-40B4-BE49-F238E27FC236}">
                <a16:creationId xmlns:a16="http://schemas.microsoft.com/office/drawing/2014/main" id="{1CC4AFFA-9868-4B7D-9F63-93C34D362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id="{024CCFE6-8D32-4963-9B5D-E74204429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43414B78-940D-4BE3-A24D-B003E1C9C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TextBox 1">
            <a:extLst>
              <a:ext uri="{FF2B5EF4-FFF2-40B4-BE49-F238E27FC236}">
                <a16:creationId xmlns:a16="http://schemas.microsoft.com/office/drawing/2014/main" id="{B77CC597-DA3B-41E6-92C1-9D9830B032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0766099"/>
              </p:ext>
            </p:extLst>
          </p:nvPr>
        </p:nvGraphicFramePr>
        <p:xfrm>
          <a:off x="898451" y="1834632"/>
          <a:ext cx="10334847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3EB6E44-7A3D-44CD-9CB3-D5248C816B23}"/>
              </a:ext>
            </a:extLst>
          </p:cNvPr>
          <p:cNvSpPr/>
          <p:nvPr/>
        </p:nvSpPr>
        <p:spPr>
          <a:xfrm>
            <a:off x="3741540" y="0"/>
            <a:ext cx="3712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Questions?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7387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rgbClr val="0070C0"/>
            </a:gs>
            <a:gs pos="1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E5C41D-1D89-4735-9963-F0DBD6292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429" y="0"/>
            <a:ext cx="840514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70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rgbClr val="0070C0"/>
            </a:gs>
            <a:gs pos="1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E5C41D-1D89-4735-9963-F0DBD6292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429" y="0"/>
            <a:ext cx="8405141" cy="6400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4EDFC8-7F83-44A1-93B6-1444AC258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740" y="3383018"/>
            <a:ext cx="8420830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80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rgbClr val="0070C0"/>
            </a:gs>
            <a:gs pos="1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E5C41D-1D89-4735-9963-F0DBD6292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429" y="0"/>
            <a:ext cx="8405141" cy="6400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4EDFC8-7F83-44A1-93B6-1444AC258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740" y="3383018"/>
            <a:ext cx="8420830" cy="30177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348435-8357-46E8-9F88-792F33C3B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740" y="3543052"/>
            <a:ext cx="8397968" cy="28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64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rgbClr val="0070C0"/>
            </a:gs>
            <a:gs pos="1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E5C41D-1D89-4735-9963-F0DBD6292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429" y="0"/>
            <a:ext cx="8405141" cy="6400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4EDFC8-7F83-44A1-93B6-1444AC258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740" y="3383018"/>
            <a:ext cx="8420830" cy="30177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348435-8357-46E8-9F88-792F33C3B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740" y="3543052"/>
            <a:ext cx="8397968" cy="28577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4AC2BD-3413-40A6-8FE8-E9BB1719D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2499" y="3504949"/>
            <a:ext cx="8451312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82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EE6FCF-57F6-404E-811B-F03FF423C19F}"/>
              </a:ext>
            </a:extLst>
          </p:cNvPr>
          <p:cNvSpPr txBox="1"/>
          <p:nvPr/>
        </p:nvSpPr>
        <p:spPr>
          <a:xfrm>
            <a:off x="4523014" y="2963636"/>
            <a:ext cx="11862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  <a:hlinkClick r:id="rId2"/>
              </a:rPr>
              <a:t>Hall of the Mountain King</a:t>
            </a:r>
            <a:endParaRPr lang="en-US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BCB2A5-2EDB-4FA3-9C4B-D968CA52393B}"/>
              </a:ext>
            </a:extLst>
          </p:cNvPr>
          <p:cNvSpPr txBox="1"/>
          <p:nvPr/>
        </p:nvSpPr>
        <p:spPr>
          <a:xfrm>
            <a:off x="382385" y="540327"/>
            <a:ext cx="11380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Orchestral Version of Hall of the Mountain King</a:t>
            </a:r>
          </a:p>
        </p:txBody>
      </p:sp>
    </p:spTree>
    <p:extLst>
      <p:ext uri="{BB962C8B-B14F-4D97-AF65-F5344CB8AC3E}">
        <p14:creationId xmlns:p14="http://schemas.microsoft.com/office/powerpoint/2010/main" val="3795208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Body Avlaia Group -  In the hall of the body percussion king">
            <a:hlinkClick r:id="" action="ppaction://media"/>
            <a:extLst>
              <a:ext uri="{FF2B5EF4-FFF2-40B4-BE49-F238E27FC236}">
                <a16:creationId xmlns:a16="http://schemas.microsoft.com/office/drawing/2014/main" id="{BCD5DFEA-84F4-43C1-9634-DBA69C3B849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61733" y="1189566"/>
            <a:ext cx="6096000" cy="3429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E483C9-EA09-4ACA-8D0D-71B9FCC5F41E}"/>
              </a:ext>
            </a:extLst>
          </p:cNvPr>
          <p:cNvSpPr txBox="1"/>
          <p:nvPr/>
        </p:nvSpPr>
        <p:spPr>
          <a:xfrm>
            <a:off x="1992993" y="5765497"/>
            <a:ext cx="834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hlinkClick r:id="rId4"/>
              </a:rPr>
              <a:t>body Percussion example</a:t>
            </a:r>
            <a:endParaRPr lang="en-US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ECB190-42C9-481F-986B-181254C13CB8}"/>
              </a:ext>
            </a:extLst>
          </p:cNvPr>
          <p:cNvSpPr txBox="1"/>
          <p:nvPr/>
        </p:nvSpPr>
        <p:spPr>
          <a:xfrm>
            <a:off x="473530" y="228600"/>
            <a:ext cx="10850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 Body Percussion to Hall of the Mountain King</a:t>
            </a:r>
          </a:p>
        </p:txBody>
      </p:sp>
    </p:spTree>
    <p:extLst>
      <p:ext uri="{BB962C8B-B14F-4D97-AF65-F5344CB8AC3E}">
        <p14:creationId xmlns:p14="http://schemas.microsoft.com/office/powerpoint/2010/main" val="153309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41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0BF4A1-714C-419E-A19F-578DE93BE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91A9BD-D57F-4941-931F-40597AB3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409317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4DB264-9467-4730-B9E9-C9A97DD66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90128" y="3609527"/>
            <a:ext cx="2458347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B097F88-2120-47B4-B891-5B28F66BB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64227" y="1757079"/>
            <a:ext cx="3900088" cy="4178958"/>
          </a:xfrm>
          <a:custGeom>
            <a:avLst/>
            <a:gdLst>
              <a:gd name="connsiteX0" fmla="*/ 2431956 w 3900088"/>
              <a:gd name="connsiteY0" fmla="*/ 93939 h 4178958"/>
              <a:gd name="connsiteX1" fmla="*/ 3900088 w 3900088"/>
              <a:gd name="connsiteY1" fmla="*/ 2089479 h 4178958"/>
              <a:gd name="connsiteX2" fmla="*/ 1810609 w 3900088"/>
              <a:gd name="connsiteY2" fmla="*/ 4178958 h 4178958"/>
              <a:gd name="connsiteX3" fmla="*/ 77980 w 3900088"/>
              <a:gd name="connsiteY3" fmla="*/ 3257727 h 4178958"/>
              <a:gd name="connsiteX4" fmla="*/ 0 w 3900088"/>
              <a:gd name="connsiteY4" fmla="*/ 3129367 h 4178958"/>
              <a:gd name="connsiteX5" fmla="*/ 831517 w 3900088"/>
              <a:gd name="connsiteY5" fmla="*/ 244059 h 4178958"/>
              <a:gd name="connsiteX6" fmla="*/ 997290 w 3900088"/>
              <a:gd name="connsiteY6" fmla="*/ 164202 h 4178958"/>
              <a:gd name="connsiteX7" fmla="*/ 1810609 w 3900088"/>
              <a:gd name="connsiteY7" fmla="*/ 0 h 4178958"/>
              <a:gd name="connsiteX8" fmla="*/ 2431956 w 3900088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8" h="4178958">
                <a:moveTo>
                  <a:pt x="2431956" y="93939"/>
                </a:moveTo>
                <a:cubicBezTo>
                  <a:pt x="3282517" y="358491"/>
                  <a:pt x="3900088" y="1151865"/>
                  <a:pt x="3900088" y="2089479"/>
                </a:cubicBezTo>
                <a:cubicBezTo>
                  <a:pt x="3900088" y="3243466"/>
                  <a:pt x="2964596" y="4178958"/>
                  <a:pt x="1810609" y="4178958"/>
                </a:cubicBezTo>
                <a:cubicBezTo>
                  <a:pt x="1089367" y="4178958"/>
                  <a:pt x="453475" y="3813531"/>
                  <a:pt x="77980" y="3257727"/>
                </a:cubicBezTo>
                <a:lnTo>
                  <a:pt x="0" y="3129367"/>
                </a:lnTo>
                <a:lnTo>
                  <a:pt x="831517" y="244059"/>
                </a:lnTo>
                <a:lnTo>
                  <a:pt x="997290" y="164202"/>
                </a:lnTo>
                <a:cubicBezTo>
                  <a:pt x="1247271" y="58468"/>
                  <a:pt x="1522112" y="0"/>
                  <a:pt x="1810609" y="0"/>
                </a:cubicBezTo>
                <a:cubicBezTo>
                  <a:pt x="2026982" y="0"/>
                  <a:pt x="2235673" y="32888"/>
                  <a:pt x="2431956" y="93939"/>
                </a:cubicBezTo>
                <a:close/>
              </a:path>
            </a:pathLst>
          </a:custGeom>
          <a:gradFill>
            <a:gsLst>
              <a:gs pos="36000">
                <a:schemeClr val="accent6">
                  <a:lumMod val="60000"/>
                  <a:lumOff val="40000"/>
                  <a:alpha val="6000"/>
                </a:schemeClr>
              </a:gs>
              <a:gs pos="100000">
                <a:schemeClr val="accent6">
                  <a:alpha val="2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F9338F5-05AB-4DC5-BD1C-1A9F26C38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0099" y="411154"/>
            <a:ext cx="4395601" cy="3581400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8B0E5E-9EE8-4D05-A733-B665344AC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68280"/>
            <a:ext cx="3390645" cy="3363597"/>
          </a:xfrm>
        </p:spPr>
        <p:txBody>
          <a:bodyPr>
            <a:normAutofit/>
          </a:bodyPr>
          <a:lstStyle/>
          <a:p>
            <a:pPr algn="r"/>
            <a:r>
              <a:rPr lang="en-US" sz="3200">
                <a:solidFill>
                  <a:schemeClr val="bg1"/>
                </a:solidFill>
              </a:rPr>
              <a:t>In the Hall of the Mountain King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FA7BD843-091A-4DA9-B4E5-DCBB747EED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7221532"/>
              </p:ext>
            </p:extLst>
          </p:nvPr>
        </p:nvGraphicFramePr>
        <p:xfrm>
          <a:off x="4494654" y="457200"/>
          <a:ext cx="7240146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251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7B28B41-51E7-403C-9251-56678FAC4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8DE5D4-5D9A-4B9D-91D0-DDC5E6088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DC3B72-F314-4855-BD95-2BCFC51DE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BBD2D3-5476-4B82-B6A1-68948AF71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3636C7-6377-4A30-8F29-EBEECD8BDC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64" r="-1" b="11247"/>
          <a:stretch/>
        </p:blipFill>
        <p:spPr>
          <a:xfrm>
            <a:off x="1377210" y="457200"/>
            <a:ext cx="10814491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34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4">
                  <a:alpha val="61000"/>
                </a:schemeClr>
              </a:gs>
              <a:gs pos="100000">
                <a:schemeClr val="accent5">
                  <a:alpha val="89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5333145" y="0"/>
            <a:ext cx="6858855" cy="6857572"/>
          </a:xfrm>
          <a:prstGeom prst="rect">
            <a:avLst/>
          </a:prstGeom>
          <a:gradFill>
            <a:gsLst>
              <a:gs pos="8000">
                <a:schemeClr val="accent6">
                  <a:alpha val="11000"/>
                </a:schemeClr>
              </a:gs>
              <a:gs pos="100000">
                <a:schemeClr val="accent4">
                  <a:alpha val="70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7945" y="-1686055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1C4482-7B82-429B-B053-DA6E89286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643" y="873579"/>
            <a:ext cx="7156206" cy="504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22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89CC22-6077-45F0-A972-A6FD5D8BB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673" y="385701"/>
            <a:ext cx="2999663" cy="56830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3E2A50-3AED-48FC-A072-70888082D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908" y="385701"/>
            <a:ext cx="7796265" cy="56830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5DF2D8-BE9B-4FFA-8F81-2A7B8EEBFBEA}"/>
              </a:ext>
            </a:extLst>
          </p:cNvPr>
          <p:cNvSpPr/>
          <p:nvPr/>
        </p:nvSpPr>
        <p:spPr>
          <a:xfrm>
            <a:off x="4201006" y="2743201"/>
            <a:ext cx="3502479" cy="2702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83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5F13B5-6DED-4922-A523-8B1695C52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730" y="1377856"/>
            <a:ext cx="3404781" cy="32562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7E99F9-CDD5-40DD-9443-2BDD36EA4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986" y="1320706"/>
            <a:ext cx="3759927" cy="331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69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A48058-A818-4D23-B79E-CBD46B8C996A}"/>
              </a:ext>
            </a:extLst>
          </p:cNvPr>
          <p:cNvSpPr txBox="1"/>
          <p:nvPr/>
        </p:nvSpPr>
        <p:spPr>
          <a:xfrm>
            <a:off x="232012" y="0"/>
            <a:ext cx="1183260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Where does the story take place?  Norway</a:t>
            </a:r>
          </a:p>
          <a:p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Name the countries around the location of the</a:t>
            </a:r>
          </a:p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Story.     Finland, Sweden, Russia</a:t>
            </a:r>
          </a:p>
          <a:p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Who is the story about?    Peer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Gynt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Who wrote the story?   Heinrich Ibsen</a:t>
            </a:r>
          </a:p>
          <a:p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Who wrote the music?    Edvard Grieg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F38E91-C39B-4612-A818-77F65C740750}"/>
              </a:ext>
            </a:extLst>
          </p:cNvPr>
          <p:cNvSpPr/>
          <p:nvPr/>
        </p:nvSpPr>
        <p:spPr>
          <a:xfrm>
            <a:off x="8562370" y="59456"/>
            <a:ext cx="2130879" cy="65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2CD705-D650-44FB-BFD8-E5BD12E4AAC4}"/>
              </a:ext>
            </a:extLst>
          </p:cNvPr>
          <p:cNvSpPr/>
          <p:nvPr/>
        </p:nvSpPr>
        <p:spPr>
          <a:xfrm>
            <a:off x="2265438" y="1883392"/>
            <a:ext cx="59436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E53C59-AE6F-4020-8021-EF29851C211F}"/>
              </a:ext>
            </a:extLst>
          </p:cNvPr>
          <p:cNvSpPr/>
          <p:nvPr/>
        </p:nvSpPr>
        <p:spPr>
          <a:xfrm>
            <a:off x="6418488" y="3095913"/>
            <a:ext cx="2645229" cy="65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FB73C7-79B2-4A6F-A26F-0B427CCD4B97}"/>
              </a:ext>
            </a:extLst>
          </p:cNvPr>
          <p:cNvSpPr/>
          <p:nvPr/>
        </p:nvSpPr>
        <p:spPr>
          <a:xfrm>
            <a:off x="5973535" y="4423904"/>
            <a:ext cx="3535136" cy="530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E91465-B6E4-4CF2-9B0C-61DC84E92F85}"/>
              </a:ext>
            </a:extLst>
          </p:cNvPr>
          <p:cNvSpPr/>
          <p:nvPr/>
        </p:nvSpPr>
        <p:spPr>
          <a:xfrm>
            <a:off x="6148316" y="5579140"/>
            <a:ext cx="3290208" cy="571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25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949E96-19E5-4452-AF53-40B83A668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478" y="-57150"/>
            <a:ext cx="7935044" cy="639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73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1521A4-FE3F-4CC9-B10E-CBD3CD6D7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655" y="0"/>
            <a:ext cx="7782304" cy="6423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7643DA-7013-457E-974F-3078671863B6}"/>
              </a:ext>
            </a:extLst>
          </p:cNvPr>
          <p:cNvSpPr txBox="1"/>
          <p:nvPr/>
        </p:nvSpPr>
        <p:spPr>
          <a:xfrm>
            <a:off x="2751364" y="1869621"/>
            <a:ext cx="31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BF1F49-71FD-43CC-B17C-C5B1462F3DF7}"/>
              </a:ext>
            </a:extLst>
          </p:cNvPr>
          <p:cNvSpPr txBox="1"/>
          <p:nvPr/>
        </p:nvSpPr>
        <p:spPr>
          <a:xfrm>
            <a:off x="2751364" y="2857590"/>
            <a:ext cx="359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656659-2B1D-41D6-9668-3D623F2DD411}"/>
              </a:ext>
            </a:extLst>
          </p:cNvPr>
          <p:cNvSpPr txBox="1"/>
          <p:nvPr/>
        </p:nvSpPr>
        <p:spPr>
          <a:xfrm>
            <a:off x="2712726" y="4286385"/>
            <a:ext cx="3978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EE1193-6C66-4287-A3F4-31EC509D98A1}"/>
              </a:ext>
            </a:extLst>
          </p:cNvPr>
          <p:cNvSpPr txBox="1"/>
          <p:nvPr/>
        </p:nvSpPr>
        <p:spPr>
          <a:xfrm>
            <a:off x="2707552" y="5274354"/>
            <a:ext cx="3978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32962353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Custom 5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198</Words>
  <Application>Microsoft Office PowerPoint</Application>
  <PresentationFormat>Widescreen</PresentationFormat>
  <Paragraphs>38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Aharoni</vt:lpstr>
      <vt:lpstr>Arial</vt:lpstr>
      <vt:lpstr>Avenir Next LT Pro</vt:lpstr>
      <vt:lpstr>Avenir Next LT Pro Light</vt:lpstr>
      <vt:lpstr>GradientRiseVTI</vt:lpstr>
      <vt:lpstr>2nd &amp; 3rd Grade  Rhythm patterns, and ostinato  </vt:lpstr>
      <vt:lpstr>In the Hall of the Mountain 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&amp; 5th  Rhythm patterns, and ostinato  </dc:title>
  <dc:creator>Badovinac, MaryAnn</dc:creator>
  <cp:lastModifiedBy>Badovinac, MaryAnn</cp:lastModifiedBy>
  <cp:revision>2</cp:revision>
  <dcterms:created xsi:type="dcterms:W3CDTF">2020-09-29T15:54:05Z</dcterms:created>
  <dcterms:modified xsi:type="dcterms:W3CDTF">2020-10-05T05:50:20Z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iteId">
    <vt:lpwstr>0cdcb198-8169-4b70-ba9f-da7e3ba700c2</vt:lpwstr>
  </property>
  <property fmtid="{D5CDD505-2E9C-101B-9397-08002B2CF9AE}" pid="4" name="MSIP_Label_0ee3c538-ec52-435f-ae58-017644bd9513_Owner">
    <vt:lpwstr>Badovinac@fultonschools.org</vt:lpwstr>
  </property>
  <property fmtid="{D5CDD505-2E9C-101B-9397-08002B2CF9AE}" pid="5" name="MSIP_Label_0ee3c538-ec52-435f-ae58-017644bd9513_SetDate">
    <vt:lpwstr>2020-09-29T15:54:49.8748624Z</vt:lpwstr>
  </property>
  <property fmtid="{D5CDD505-2E9C-101B-9397-08002B2CF9AE}" pid="6" name="MSIP_Label_0ee3c538-ec52-435f-ae58-017644bd9513_Name">
    <vt:lpwstr>General</vt:lpwstr>
  </property>
  <property fmtid="{D5CDD505-2E9C-101B-9397-08002B2CF9AE}" pid="7" name="MSIP_Label_0ee3c538-ec52-435f-ae58-017644bd9513_Application">
    <vt:lpwstr>Microsoft Azure Information Protection</vt:lpwstr>
  </property>
  <property fmtid="{D5CDD505-2E9C-101B-9397-08002B2CF9AE}" pid="8" name="MSIP_Label_0ee3c538-ec52-435f-ae58-017644bd9513_Extended_MSFT_Method">
    <vt:lpwstr>Automatic</vt:lpwstr>
  </property>
  <property fmtid="{D5CDD505-2E9C-101B-9397-08002B2CF9AE}" pid="9" name="Sensitivity">
    <vt:lpwstr>General</vt:lpwstr>
  </property>
</Properties>
</file>